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7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0694" y="285728"/>
            <a:ext cx="3771872" cy="714380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УТВЕРЖДЕНА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постановлением Администрации                                                                                        города Вологды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 21.06.2022 № 914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567" y="2071678"/>
            <a:ext cx="864515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72330" y="6429396"/>
            <a:ext cx="1928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Общая площадь – 99,3 Га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57422" y="1357298"/>
            <a:ext cx="478634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Карта-схема границ территории туристского центра городского округа города Вологды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15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 УТВЕРЖДЕНА постановлением Администрации                                                                                        города Вологды от 21.06.2022 № 914  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УТВЕРЖДЕНО постановлением Администрации                                                                                        города Вологды  от ____________ № _________</dc:title>
  <dc:creator>Фольк Ольга Михайловна</dc:creator>
  <cp:lastModifiedBy>Цацуро Юлия Сергеевна</cp:lastModifiedBy>
  <cp:revision>6</cp:revision>
  <dcterms:created xsi:type="dcterms:W3CDTF">2022-06-15T07:08:06Z</dcterms:created>
  <dcterms:modified xsi:type="dcterms:W3CDTF">2024-03-06T12:26:11Z</dcterms:modified>
</cp:coreProperties>
</file>