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4"/>
  </p:notesMasterIdLst>
  <p:handoutMasterIdLst>
    <p:handoutMasterId r:id="rId5"/>
  </p:handoutMasterIdLst>
  <p:sldIdLst>
    <p:sldId id="697" r:id="rId2"/>
    <p:sldId id="698" r:id="rId3"/>
  </p:sldIdLst>
  <p:sldSz cx="12801600" cy="9601200" type="A3"/>
  <p:notesSz cx="6797675" cy="9928225"/>
  <p:defaultTextStyle>
    <a:defPPr>
      <a:defRPr lang="ru-RU"/>
    </a:defPPr>
    <a:lvl1pPr marL="0" algn="l" defTabSz="91111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5559" algn="l" defTabSz="91111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1113" algn="l" defTabSz="91111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66667" algn="l" defTabSz="91111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2220" algn="l" defTabSz="91111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77799" algn="l" defTabSz="91111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33333" algn="l" defTabSz="91111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188898" algn="l" defTabSz="91111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44459" algn="l" defTabSz="911113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9900CC"/>
    <a:srgbClr val="666633"/>
    <a:srgbClr val="FFF7F3"/>
    <a:srgbClr val="FEF0E8"/>
    <a:srgbClr val="FDDFCF"/>
    <a:srgbClr val="C9DFFF"/>
    <a:srgbClr val="FFD9D9"/>
    <a:srgbClr val="BCE292"/>
    <a:srgbClr val="DBFF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966" autoAdjust="0"/>
    <p:restoredTop sz="99420" autoAdjust="0"/>
  </p:normalViewPr>
  <p:slideViewPr>
    <p:cSldViewPr>
      <p:cViewPr>
        <p:scale>
          <a:sx n="75" d="100"/>
          <a:sy n="75" d="100"/>
        </p:scale>
        <p:origin x="-24" y="-126"/>
      </p:cViewPr>
      <p:guideLst>
        <p:guide orient="horz" pos="3024"/>
        <p:guide pos="403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2" d="100"/>
          <a:sy n="52" d="100"/>
        </p:scale>
        <p:origin x="-2166" y="-108"/>
      </p:cViewPr>
      <p:guideLst>
        <p:guide orient="horz" pos="3127"/>
        <p:guide pos="214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file:///C:\Users\Mohireva_LA\Desktop\&#1086;&#1090;&#1095;&#1077;&#1090;%20&#1085;&#1072;&#1095;&#1072;&#1083;&#1086;%20&#1084;&#1077;&#1089;&#1103;&#1094;&#1072;\&#1072;&#1087;&#1088;&#1077;&#1083;&#1100;%202024\&#1072;&#1087;&#1088;&#1077;&#1083;&#1100;%202024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3.1114630974223883E-2"/>
          <c:y val="3.138894190031985E-2"/>
          <c:w val="0.84157755214427965"/>
          <c:h val="0.87606279278051591"/>
        </c:manualLayout>
      </c:layout>
      <c:lineChart>
        <c:grouping val="standard"/>
        <c:varyColors val="0"/>
        <c:ser>
          <c:idx val="2"/>
          <c:order val="0"/>
          <c:tx>
            <c:strRef>
              <c:f>Лист2!$F$1</c:f>
              <c:strCache>
                <c:ptCount val="1"/>
                <c:pt idx="0">
                  <c:v>Месяцы 2021 г.</c:v>
                </c:pt>
              </c:strCache>
            </c:strRef>
          </c:tx>
          <c:spPr>
            <a:ln>
              <a:solidFill>
                <a:srgbClr val="0070C0"/>
              </a:solidFill>
            </a:ln>
          </c:spPr>
          <c:marker>
            <c:symbol val="none"/>
          </c:marker>
          <c:dLbls>
            <c:dLbl>
              <c:idx val="10"/>
              <c:layout>
                <c:manualLayout>
                  <c:x val="-2.6094702971229792E-2"/>
                  <c:y val="-1.938946098825182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7"/>
              <c:layout>
                <c:manualLayout>
                  <c:x val="-4.8199340810397569E-2"/>
                  <c:y val="1.163367659295109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5"/>
              <c:layout>
                <c:manualLayout>
                  <c:x val="-1.0579048687132959E-3"/>
                  <c:y val="-2.520629928472729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9"/>
              <c:layout>
                <c:manualLayout>
                  <c:x val="-1.5028402497381271E-2"/>
                  <c:y val="-2.326735318590211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Лист2!$A$2:$A$113</c:f>
              <c:numCache>
                <c:formatCode>m/d/yyyy</c:formatCode>
                <c:ptCount val="112"/>
                <c:pt idx="0">
                  <c:v>44935</c:v>
                </c:pt>
                <c:pt idx="1">
                  <c:v>44936</c:v>
                </c:pt>
                <c:pt idx="2">
                  <c:v>44937</c:v>
                </c:pt>
                <c:pt idx="3">
                  <c:v>44938</c:v>
                </c:pt>
                <c:pt idx="4">
                  <c:v>44939</c:v>
                </c:pt>
                <c:pt idx="5">
                  <c:v>44940</c:v>
                </c:pt>
                <c:pt idx="6">
                  <c:v>44941</c:v>
                </c:pt>
                <c:pt idx="7">
                  <c:v>44942</c:v>
                </c:pt>
                <c:pt idx="8">
                  <c:v>44943</c:v>
                </c:pt>
                <c:pt idx="9">
                  <c:v>44944</c:v>
                </c:pt>
                <c:pt idx="10">
                  <c:v>44945</c:v>
                </c:pt>
                <c:pt idx="11">
                  <c:v>44946</c:v>
                </c:pt>
                <c:pt idx="12">
                  <c:v>44947</c:v>
                </c:pt>
                <c:pt idx="13">
                  <c:v>44948</c:v>
                </c:pt>
                <c:pt idx="14">
                  <c:v>44949</c:v>
                </c:pt>
                <c:pt idx="15">
                  <c:v>44950</c:v>
                </c:pt>
                <c:pt idx="16">
                  <c:v>44951</c:v>
                </c:pt>
                <c:pt idx="17">
                  <c:v>44952</c:v>
                </c:pt>
                <c:pt idx="18">
                  <c:v>44953</c:v>
                </c:pt>
                <c:pt idx="19">
                  <c:v>44954</c:v>
                </c:pt>
                <c:pt idx="20">
                  <c:v>44955</c:v>
                </c:pt>
                <c:pt idx="21">
                  <c:v>44956</c:v>
                </c:pt>
                <c:pt idx="22">
                  <c:v>44957</c:v>
                </c:pt>
                <c:pt idx="23">
                  <c:v>44958</c:v>
                </c:pt>
                <c:pt idx="24">
                  <c:v>44959</c:v>
                </c:pt>
                <c:pt idx="25">
                  <c:v>44960</c:v>
                </c:pt>
                <c:pt idx="26">
                  <c:v>44961</c:v>
                </c:pt>
                <c:pt idx="27">
                  <c:v>44962</c:v>
                </c:pt>
                <c:pt idx="28">
                  <c:v>44963</c:v>
                </c:pt>
                <c:pt idx="29">
                  <c:v>44964</c:v>
                </c:pt>
                <c:pt idx="30">
                  <c:v>44965</c:v>
                </c:pt>
                <c:pt idx="31">
                  <c:v>44966</c:v>
                </c:pt>
                <c:pt idx="32">
                  <c:v>44967</c:v>
                </c:pt>
                <c:pt idx="33">
                  <c:v>44968</c:v>
                </c:pt>
                <c:pt idx="34">
                  <c:v>44969</c:v>
                </c:pt>
                <c:pt idx="35">
                  <c:v>44970</c:v>
                </c:pt>
                <c:pt idx="36">
                  <c:v>44971</c:v>
                </c:pt>
                <c:pt idx="37">
                  <c:v>44972</c:v>
                </c:pt>
                <c:pt idx="38">
                  <c:v>44973</c:v>
                </c:pt>
                <c:pt idx="39">
                  <c:v>44974</c:v>
                </c:pt>
                <c:pt idx="40">
                  <c:v>44975</c:v>
                </c:pt>
                <c:pt idx="41">
                  <c:v>44976</c:v>
                </c:pt>
                <c:pt idx="42">
                  <c:v>44977</c:v>
                </c:pt>
                <c:pt idx="43">
                  <c:v>44978</c:v>
                </c:pt>
                <c:pt idx="44">
                  <c:v>44979</c:v>
                </c:pt>
                <c:pt idx="45">
                  <c:v>44980</c:v>
                </c:pt>
                <c:pt idx="46">
                  <c:v>44981</c:v>
                </c:pt>
                <c:pt idx="47">
                  <c:v>44982</c:v>
                </c:pt>
                <c:pt idx="48">
                  <c:v>44983</c:v>
                </c:pt>
                <c:pt idx="49">
                  <c:v>44984</c:v>
                </c:pt>
                <c:pt idx="50">
                  <c:v>44985</c:v>
                </c:pt>
                <c:pt idx="51">
                  <c:v>44986</c:v>
                </c:pt>
                <c:pt idx="52">
                  <c:v>44987</c:v>
                </c:pt>
                <c:pt idx="53">
                  <c:v>44988</c:v>
                </c:pt>
                <c:pt idx="54">
                  <c:v>44989</c:v>
                </c:pt>
                <c:pt idx="55">
                  <c:v>44990</c:v>
                </c:pt>
                <c:pt idx="56">
                  <c:v>44991</c:v>
                </c:pt>
                <c:pt idx="57">
                  <c:v>44992</c:v>
                </c:pt>
                <c:pt idx="58">
                  <c:v>44993</c:v>
                </c:pt>
                <c:pt idx="59">
                  <c:v>44994</c:v>
                </c:pt>
                <c:pt idx="60">
                  <c:v>44995</c:v>
                </c:pt>
                <c:pt idx="61">
                  <c:v>44996</c:v>
                </c:pt>
                <c:pt idx="62">
                  <c:v>44997</c:v>
                </c:pt>
                <c:pt idx="63">
                  <c:v>44998</c:v>
                </c:pt>
                <c:pt idx="64">
                  <c:v>44999</c:v>
                </c:pt>
                <c:pt idx="65">
                  <c:v>45000</c:v>
                </c:pt>
                <c:pt idx="66">
                  <c:v>45001</c:v>
                </c:pt>
                <c:pt idx="67">
                  <c:v>45002</c:v>
                </c:pt>
                <c:pt idx="68">
                  <c:v>45003</c:v>
                </c:pt>
                <c:pt idx="69">
                  <c:v>45004</c:v>
                </c:pt>
                <c:pt idx="70">
                  <c:v>45005</c:v>
                </c:pt>
                <c:pt idx="71">
                  <c:v>45006</c:v>
                </c:pt>
                <c:pt idx="72">
                  <c:v>45007</c:v>
                </c:pt>
                <c:pt idx="73">
                  <c:v>45008</c:v>
                </c:pt>
                <c:pt idx="74">
                  <c:v>45009</c:v>
                </c:pt>
                <c:pt idx="75">
                  <c:v>45010</c:v>
                </c:pt>
                <c:pt idx="76">
                  <c:v>45011</c:v>
                </c:pt>
                <c:pt idx="77">
                  <c:v>45012</c:v>
                </c:pt>
                <c:pt idx="78">
                  <c:v>45013</c:v>
                </c:pt>
                <c:pt idx="79">
                  <c:v>45014</c:v>
                </c:pt>
                <c:pt idx="80">
                  <c:v>45015</c:v>
                </c:pt>
                <c:pt idx="81">
                  <c:v>45016</c:v>
                </c:pt>
                <c:pt idx="82">
                  <c:v>45017</c:v>
                </c:pt>
                <c:pt idx="83">
                  <c:v>45018</c:v>
                </c:pt>
                <c:pt idx="84">
                  <c:v>45019</c:v>
                </c:pt>
                <c:pt idx="85">
                  <c:v>45020</c:v>
                </c:pt>
                <c:pt idx="86">
                  <c:v>45021</c:v>
                </c:pt>
                <c:pt idx="87">
                  <c:v>45022</c:v>
                </c:pt>
                <c:pt idx="88">
                  <c:v>45023</c:v>
                </c:pt>
                <c:pt idx="89">
                  <c:v>45024</c:v>
                </c:pt>
                <c:pt idx="90">
                  <c:v>45025</c:v>
                </c:pt>
                <c:pt idx="91">
                  <c:v>45026</c:v>
                </c:pt>
                <c:pt idx="92">
                  <c:v>45027</c:v>
                </c:pt>
                <c:pt idx="93">
                  <c:v>45028</c:v>
                </c:pt>
                <c:pt idx="94">
                  <c:v>45029</c:v>
                </c:pt>
                <c:pt idx="95">
                  <c:v>45030</c:v>
                </c:pt>
                <c:pt idx="96">
                  <c:v>45031</c:v>
                </c:pt>
                <c:pt idx="97">
                  <c:v>45032</c:v>
                </c:pt>
                <c:pt idx="98">
                  <c:v>45033</c:v>
                </c:pt>
                <c:pt idx="99">
                  <c:v>45034</c:v>
                </c:pt>
                <c:pt idx="100">
                  <c:v>45035</c:v>
                </c:pt>
                <c:pt idx="101">
                  <c:v>45036</c:v>
                </c:pt>
                <c:pt idx="102">
                  <c:v>45037</c:v>
                </c:pt>
                <c:pt idx="103">
                  <c:v>45038</c:v>
                </c:pt>
                <c:pt idx="104">
                  <c:v>45039</c:v>
                </c:pt>
                <c:pt idx="105">
                  <c:v>45040</c:v>
                </c:pt>
                <c:pt idx="106">
                  <c:v>45041</c:v>
                </c:pt>
                <c:pt idx="107">
                  <c:v>45042</c:v>
                </c:pt>
                <c:pt idx="108">
                  <c:v>45043</c:v>
                </c:pt>
                <c:pt idx="109">
                  <c:v>45044</c:v>
                </c:pt>
                <c:pt idx="110">
                  <c:v>45045</c:v>
                </c:pt>
                <c:pt idx="111">
                  <c:v>45046</c:v>
                </c:pt>
              </c:numCache>
            </c:numRef>
          </c:cat>
          <c:val>
            <c:numRef>
              <c:f>Лист2!$F$2:$F$113</c:f>
              <c:numCache>
                <c:formatCode>General</c:formatCode>
                <c:ptCount val="112"/>
                <c:pt idx="0">
                  <c:v>495</c:v>
                </c:pt>
                <c:pt idx="1">
                  <c:v>495</c:v>
                </c:pt>
                <c:pt idx="2">
                  <c:v>495</c:v>
                </c:pt>
                <c:pt idx="3">
                  <c:v>495</c:v>
                </c:pt>
                <c:pt idx="4">
                  <c:v>495</c:v>
                </c:pt>
                <c:pt idx="5">
                  <c:v>495</c:v>
                </c:pt>
                <c:pt idx="6">
                  <c:v>495</c:v>
                </c:pt>
                <c:pt idx="7">
                  <c:v>495</c:v>
                </c:pt>
                <c:pt idx="8">
                  <c:v>495</c:v>
                </c:pt>
                <c:pt idx="9">
                  <c:v>495</c:v>
                </c:pt>
                <c:pt idx="10">
                  <c:v>495</c:v>
                </c:pt>
                <c:pt idx="11">
                  <c:v>495</c:v>
                </c:pt>
                <c:pt idx="12">
                  <c:v>495</c:v>
                </c:pt>
                <c:pt idx="13">
                  <c:v>495</c:v>
                </c:pt>
                <c:pt idx="14">
                  <c:v>495</c:v>
                </c:pt>
                <c:pt idx="15">
                  <c:v>495</c:v>
                </c:pt>
                <c:pt idx="16">
                  <c:v>495</c:v>
                </c:pt>
                <c:pt idx="17">
                  <c:v>495</c:v>
                </c:pt>
                <c:pt idx="18">
                  <c:v>495</c:v>
                </c:pt>
                <c:pt idx="19">
                  <c:v>495</c:v>
                </c:pt>
                <c:pt idx="20">
                  <c:v>495</c:v>
                </c:pt>
                <c:pt idx="21">
                  <c:v>495</c:v>
                </c:pt>
                <c:pt idx="22">
                  <c:v>495</c:v>
                </c:pt>
                <c:pt idx="23">
                  <c:v>623</c:v>
                </c:pt>
                <c:pt idx="24">
                  <c:v>623</c:v>
                </c:pt>
                <c:pt idx="25">
                  <c:v>623</c:v>
                </c:pt>
                <c:pt idx="26">
                  <c:v>623</c:v>
                </c:pt>
                <c:pt idx="27">
                  <c:v>623</c:v>
                </c:pt>
                <c:pt idx="28">
                  <c:v>623</c:v>
                </c:pt>
                <c:pt idx="29">
                  <c:v>623</c:v>
                </c:pt>
                <c:pt idx="30">
                  <c:v>623</c:v>
                </c:pt>
                <c:pt idx="31">
                  <c:v>623</c:v>
                </c:pt>
                <c:pt idx="32">
                  <c:v>623</c:v>
                </c:pt>
                <c:pt idx="33">
                  <c:v>623</c:v>
                </c:pt>
                <c:pt idx="34">
                  <c:v>623</c:v>
                </c:pt>
                <c:pt idx="35">
                  <c:v>623</c:v>
                </c:pt>
                <c:pt idx="36">
                  <c:v>623</c:v>
                </c:pt>
                <c:pt idx="37">
                  <c:v>623</c:v>
                </c:pt>
                <c:pt idx="38">
                  <c:v>623</c:v>
                </c:pt>
                <c:pt idx="39">
                  <c:v>623</c:v>
                </c:pt>
                <c:pt idx="40">
                  <c:v>623</c:v>
                </c:pt>
                <c:pt idx="41">
                  <c:v>623</c:v>
                </c:pt>
                <c:pt idx="42">
                  <c:v>623</c:v>
                </c:pt>
                <c:pt idx="43">
                  <c:v>623</c:v>
                </c:pt>
                <c:pt idx="44">
                  <c:v>623</c:v>
                </c:pt>
                <c:pt idx="45">
                  <c:v>623</c:v>
                </c:pt>
                <c:pt idx="46">
                  <c:v>623</c:v>
                </c:pt>
                <c:pt idx="47">
                  <c:v>623</c:v>
                </c:pt>
                <c:pt idx="48">
                  <c:v>623</c:v>
                </c:pt>
                <c:pt idx="49">
                  <c:v>623</c:v>
                </c:pt>
                <c:pt idx="50">
                  <c:v>623</c:v>
                </c:pt>
                <c:pt idx="51">
                  <c:v>790</c:v>
                </c:pt>
                <c:pt idx="52">
                  <c:v>790</c:v>
                </c:pt>
                <c:pt idx="53">
                  <c:v>790</c:v>
                </c:pt>
                <c:pt idx="54">
                  <c:v>790</c:v>
                </c:pt>
                <c:pt idx="55">
                  <c:v>790</c:v>
                </c:pt>
                <c:pt idx="56">
                  <c:v>790</c:v>
                </c:pt>
                <c:pt idx="57">
                  <c:v>790</c:v>
                </c:pt>
                <c:pt idx="58">
                  <c:v>790</c:v>
                </c:pt>
                <c:pt idx="59">
                  <c:v>790</c:v>
                </c:pt>
                <c:pt idx="60">
                  <c:v>790</c:v>
                </c:pt>
                <c:pt idx="61">
                  <c:v>790</c:v>
                </c:pt>
                <c:pt idx="62">
                  <c:v>790</c:v>
                </c:pt>
                <c:pt idx="63">
                  <c:v>790</c:v>
                </c:pt>
                <c:pt idx="64">
                  <c:v>790</c:v>
                </c:pt>
                <c:pt idx="65">
                  <c:v>790</c:v>
                </c:pt>
                <c:pt idx="66">
                  <c:v>790</c:v>
                </c:pt>
                <c:pt idx="67">
                  <c:v>790</c:v>
                </c:pt>
                <c:pt idx="68">
                  <c:v>790</c:v>
                </c:pt>
                <c:pt idx="69">
                  <c:v>790</c:v>
                </c:pt>
                <c:pt idx="70">
                  <c:v>790</c:v>
                </c:pt>
                <c:pt idx="71">
                  <c:v>790</c:v>
                </c:pt>
                <c:pt idx="72">
                  <c:v>790</c:v>
                </c:pt>
                <c:pt idx="73">
                  <c:v>790</c:v>
                </c:pt>
                <c:pt idx="74">
                  <c:v>790</c:v>
                </c:pt>
                <c:pt idx="75">
                  <c:v>790</c:v>
                </c:pt>
                <c:pt idx="76">
                  <c:v>790</c:v>
                </c:pt>
                <c:pt idx="77">
                  <c:v>790</c:v>
                </c:pt>
                <c:pt idx="78">
                  <c:v>790</c:v>
                </c:pt>
                <c:pt idx="79">
                  <c:v>790</c:v>
                </c:pt>
                <c:pt idx="80">
                  <c:v>790</c:v>
                </c:pt>
                <c:pt idx="81">
                  <c:v>790</c:v>
                </c:pt>
                <c:pt idx="82">
                  <c:v>848</c:v>
                </c:pt>
                <c:pt idx="83">
                  <c:v>848</c:v>
                </c:pt>
                <c:pt idx="84">
                  <c:v>848</c:v>
                </c:pt>
                <c:pt idx="85">
                  <c:v>848</c:v>
                </c:pt>
                <c:pt idx="86">
                  <c:v>848</c:v>
                </c:pt>
                <c:pt idx="87">
                  <c:v>848</c:v>
                </c:pt>
                <c:pt idx="88">
                  <c:v>848</c:v>
                </c:pt>
                <c:pt idx="89">
                  <c:v>848</c:v>
                </c:pt>
                <c:pt idx="90">
                  <c:v>848</c:v>
                </c:pt>
                <c:pt idx="91">
                  <c:v>848</c:v>
                </c:pt>
                <c:pt idx="92">
                  <c:v>848</c:v>
                </c:pt>
                <c:pt idx="93">
                  <c:v>848</c:v>
                </c:pt>
                <c:pt idx="94">
                  <c:v>848</c:v>
                </c:pt>
                <c:pt idx="95">
                  <c:v>848</c:v>
                </c:pt>
                <c:pt idx="96">
                  <c:v>848</c:v>
                </c:pt>
                <c:pt idx="97">
                  <c:v>848</c:v>
                </c:pt>
                <c:pt idx="98">
                  <c:v>848</c:v>
                </c:pt>
                <c:pt idx="99">
                  <c:v>848</c:v>
                </c:pt>
                <c:pt idx="100">
                  <c:v>848</c:v>
                </c:pt>
                <c:pt idx="101">
                  <c:v>848</c:v>
                </c:pt>
                <c:pt idx="102">
                  <c:v>848</c:v>
                </c:pt>
                <c:pt idx="103">
                  <c:v>848</c:v>
                </c:pt>
                <c:pt idx="104">
                  <c:v>848</c:v>
                </c:pt>
                <c:pt idx="105">
                  <c:v>848</c:v>
                </c:pt>
                <c:pt idx="106">
                  <c:v>848</c:v>
                </c:pt>
                <c:pt idx="107">
                  <c:v>848</c:v>
                </c:pt>
                <c:pt idx="108">
                  <c:v>848</c:v>
                </c:pt>
                <c:pt idx="109">
                  <c:v>848</c:v>
                </c:pt>
                <c:pt idx="110">
                  <c:v>848</c:v>
                </c:pt>
                <c:pt idx="111">
                  <c:v>848</c:v>
                </c:pt>
              </c:numCache>
            </c:numRef>
          </c:val>
          <c:smooth val="0"/>
        </c:ser>
        <c:ser>
          <c:idx val="0"/>
          <c:order val="1"/>
          <c:tx>
            <c:strRef>
              <c:f>Лист2!$E$1</c:f>
              <c:strCache>
                <c:ptCount val="1"/>
                <c:pt idx="0">
                  <c:v>Месяцы 2022 г.</c:v>
                </c:pt>
              </c:strCache>
            </c:strRef>
          </c:tx>
          <c:spPr>
            <a:ln>
              <a:solidFill>
                <a:srgbClr val="00B050"/>
              </a:solidFill>
            </a:ln>
          </c:spPr>
          <c:marker>
            <c:symbol val="none"/>
          </c:marker>
          <c:dLbls>
            <c:dLbl>
              <c:idx val="10"/>
              <c:layout>
                <c:manualLayout>
                  <c:x val="-5.1135145335302196E-2"/>
                  <c:y val="-1.938961366117298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7"/>
              <c:layout>
                <c:manualLayout>
                  <c:x val="-4.4188297001695867E-2"/>
                  <c:y val="-2.908419148237772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5"/>
              <c:layout>
                <c:manualLayout>
                  <c:x val="9.4943214727550445E-4"/>
                  <c:y val="-2.132840708707699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9"/>
              <c:layout>
                <c:manualLayout>
                  <c:x val="-1.5028402497381271E-2"/>
                  <c:y val="-1.74505148894267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Лист2!$A$2:$A$113</c:f>
              <c:numCache>
                <c:formatCode>m/d/yyyy</c:formatCode>
                <c:ptCount val="112"/>
                <c:pt idx="0">
                  <c:v>44935</c:v>
                </c:pt>
                <c:pt idx="1">
                  <c:v>44936</c:v>
                </c:pt>
                <c:pt idx="2">
                  <c:v>44937</c:v>
                </c:pt>
                <c:pt idx="3">
                  <c:v>44938</c:v>
                </c:pt>
                <c:pt idx="4">
                  <c:v>44939</c:v>
                </c:pt>
                <c:pt idx="5">
                  <c:v>44940</c:v>
                </c:pt>
                <c:pt idx="6">
                  <c:v>44941</c:v>
                </c:pt>
                <c:pt idx="7">
                  <c:v>44942</c:v>
                </c:pt>
                <c:pt idx="8">
                  <c:v>44943</c:v>
                </c:pt>
                <c:pt idx="9">
                  <c:v>44944</c:v>
                </c:pt>
                <c:pt idx="10">
                  <c:v>44945</c:v>
                </c:pt>
                <c:pt idx="11">
                  <c:v>44946</c:v>
                </c:pt>
                <c:pt idx="12">
                  <c:v>44947</c:v>
                </c:pt>
                <c:pt idx="13">
                  <c:v>44948</c:v>
                </c:pt>
                <c:pt idx="14">
                  <c:v>44949</c:v>
                </c:pt>
                <c:pt idx="15">
                  <c:v>44950</c:v>
                </c:pt>
                <c:pt idx="16">
                  <c:v>44951</c:v>
                </c:pt>
                <c:pt idx="17">
                  <c:v>44952</c:v>
                </c:pt>
                <c:pt idx="18">
                  <c:v>44953</c:v>
                </c:pt>
                <c:pt idx="19">
                  <c:v>44954</c:v>
                </c:pt>
                <c:pt idx="20">
                  <c:v>44955</c:v>
                </c:pt>
                <c:pt idx="21">
                  <c:v>44956</c:v>
                </c:pt>
                <c:pt idx="22">
                  <c:v>44957</c:v>
                </c:pt>
                <c:pt idx="23">
                  <c:v>44958</c:v>
                </c:pt>
                <c:pt idx="24">
                  <c:v>44959</c:v>
                </c:pt>
                <c:pt idx="25">
                  <c:v>44960</c:v>
                </c:pt>
                <c:pt idx="26">
                  <c:v>44961</c:v>
                </c:pt>
                <c:pt idx="27">
                  <c:v>44962</c:v>
                </c:pt>
                <c:pt idx="28">
                  <c:v>44963</c:v>
                </c:pt>
                <c:pt idx="29">
                  <c:v>44964</c:v>
                </c:pt>
                <c:pt idx="30">
                  <c:v>44965</c:v>
                </c:pt>
                <c:pt idx="31">
                  <c:v>44966</c:v>
                </c:pt>
                <c:pt idx="32">
                  <c:v>44967</c:v>
                </c:pt>
                <c:pt idx="33">
                  <c:v>44968</c:v>
                </c:pt>
                <c:pt idx="34">
                  <c:v>44969</c:v>
                </c:pt>
                <c:pt idx="35">
                  <c:v>44970</c:v>
                </c:pt>
                <c:pt idx="36">
                  <c:v>44971</c:v>
                </c:pt>
                <c:pt idx="37">
                  <c:v>44972</c:v>
                </c:pt>
                <c:pt idx="38">
                  <c:v>44973</c:v>
                </c:pt>
                <c:pt idx="39">
                  <c:v>44974</c:v>
                </c:pt>
                <c:pt idx="40">
                  <c:v>44975</c:v>
                </c:pt>
                <c:pt idx="41">
                  <c:v>44976</c:v>
                </c:pt>
                <c:pt idx="42">
                  <c:v>44977</c:v>
                </c:pt>
                <c:pt idx="43">
                  <c:v>44978</c:v>
                </c:pt>
                <c:pt idx="44">
                  <c:v>44979</c:v>
                </c:pt>
                <c:pt idx="45">
                  <c:v>44980</c:v>
                </c:pt>
                <c:pt idx="46">
                  <c:v>44981</c:v>
                </c:pt>
                <c:pt idx="47">
                  <c:v>44982</c:v>
                </c:pt>
                <c:pt idx="48">
                  <c:v>44983</c:v>
                </c:pt>
                <c:pt idx="49">
                  <c:v>44984</c:v>
                </c:pt>
                <c:pt idx="50">
                  <c:v>44985</c:v>
                </c:pt>
                <c:pt idx="51">
                  <c:v>44986</c:v>
                </c:pt>
                <c:pt idx="52">
                  <c:v>44987</c:v>
                </c:pt>
                <c:pt idx="53">
                  <c:v>44988</c:v>
                </c:pt>
                <c:pt idx="54">
                  <c:v>44989</c:v>
                </c:pt>
                <c:pt idx="55">
                  <c:v>44990</c:v>
                </c:pt>
                <c:pt idx="56">
                  <c:v>44991</c:v>
                </c:pt>
                <c:pt idx="57">
                  <c:v>44992</c:v>
                </c:pt>
                <c:pt idx="58">
                  <c:v>44993</c:v>
                </c:pt>
                <c:pt idx="59">
                  <c:v>44994</c:v>
                </c:pt>
                <c:pt idx="60">
                  <c:v>44995</c:v>
                </c:pt>
                <c:pt idx="61">
                  <c:v>44996</c:v>
                </c:pt>
                <c:pt idx="62">
                  <c:v>44997</c:v>
                </c:pt>
                <c:pt idx="63">
                  <c:v>44998</c:v>
                </c:pt>
                <c:pt idx="64">
                  <c:v>44999</c:v>
                </c:pt>
                <c:pt idx="65">
                  <c:v>45000</c:v>
                </c:pt>
                <c:pt idx="66">
                  <c:v>45001</c:v>
                </c:pt>
                <c:pt idx="67">
                  <c:v>45002</c:v>
                </c:pt>
                <c:pt idx="68">
                  <c:v>45003</c:v>
                </c:pt>
                <c:pt idx="69">
                  <c:v>45004</c:v>
                </c:pt>
                <c:pt idx="70">
                  <c:v>45005</c:v>
                </c:pt>
                <c:pt idx="71">
                  <c:v>45006</c:v>
                </c:pt>
                <c:pt idx="72">
                  <c:v>45007</c:v>
                </c:pt>
                <c:pt idx="73">
                  <c:v>45008</c:v>
                </c:pt>
                <c:pt idx="74">
                  <c:v>45009</c:v>
                </c:pt>
                <c:pt idx="75">
                  <c:v>45010</c:v>
                </c:pt>
                <c:pt idx="76">
                  <c:v>45011</c:v>
                </c:pt>
                <c:pt idx="77">
                  <c:v>45012</c:v>
                </c:pt>
                <c:pt idx="78">
                  <c:v>45013</c:v>
                </c:pt>
                <c:pt idx="79">
                  <c:v>45014</c:v>
                </c:pt>
                <c:pt idx="80">
                  <c:v>45015</c:v>
                </c:pt>
                <c:pt idx="81">
                  <c:v>45016</c:v>
                </c:pt>
                <c:pt idx="82">
                  <c:v>45017</c:v>
                </c:pt>
                <c:pt idx="83">
                  <c:v>45018</c:v>
                </c:pt>
                <c:pt idx="84">
                  <c:v>45019</c:v>
                </c:pt>
                <c:pt idx="85">
                  <c:v>45020</c:v>
                </c:pt>
                <c:pt idx="86">
                  <c:v>45021</c:v>
                </c:pt>
                <c:pt idx="87">
                  <c:v>45022</c:v>
                </c:pt>
                <c:pt idx="88">
                  <c:v>45023</c:v>
                </c:pt>
                <c:pt idx="89">
                  <c:v>45024</c:v>
                </c:pt>
                <c:pt idx="90">
                  <c:v>45025</c:v>
                </c:pt>
                <c:pt idx="91">
                  <c:v>45026</c:v>
                </c:pt>
                <c:pt idx="92">
                  <c:v>45027</c:v>
                </c:pt>
                <c:pt idx="93">
                  <c:v>45028</c:v>
                </c:pt>
                <c:pt idx="94">
                  <c:v>45029</c:v>
                </c:pt>
                <c:pt idx="95">
                  <c:v>45030</c:v>
                </c:pt>
                <c:pt idx="96">
                  <c:v>45031</c:v>
                </c:pt>
                <c:pt idx="97">
                  <c:v>45032</c:v>
                </c:pt>
                <c:pt idx="98">
                  <c:v>45033</c:v>
                </c:pt>
                <c:pt idx="99">
                  <c:v>45034</c:v>
                </c:pt>
                <c:pt idx="100">
                  <c:v>45035</c:v>
                </c:pt>
                <c:pt idx="101">
                  <c:v>45036</c:v>
                </c:pt>
                <c:pt idx="102">
                  <c:v>45037</c:v>
                </c:pt>
                <c:pt idx="103">
                  <c:v>45038</c:v>
                </c:pt>
                <c:pt idx="104">
                  <c:v>45039</c:v>
                </c:pt>
                <c:pt idx="105">
                  <c:v>45040</c:v>
                </c:pt>
                <c:pt idx="106">
                  <c:v>45041</c:v>
                </c:pt>
                <c:pt idx="107">
                  <c:v>45042</c:v>
                </c:pt>
                <c:pt idx="108">
                  <c:v>45043</c:v>
                </c:pt>
                <c:pt idx="109">
                  <c:v>45044</c:v>
                </c:pt>
                <c:pt idx="110">
                  <c:v>45045</c:v>
                </c:pt>
                <c:pt idx="111">
                  <c:v>45046</c:v>
                </c:pt>
              </c:numCache>
            </c:numRef>
          </c:cat>
          <c:val>
            <c:numRef>
              <c:f>Лист2!$E$2:$E$113</c:f>
              <c:numCache>
                <c:formatCode>General</c:formatCode>
                <c:ptCount val="112"/>
                <c:pt idx="0">
                  <c:v>495</c:v>
                </c:pt>
                <c:pt idx="1">
                  <c:v>495</c:v>
                </c:pt>
                <c:pt idx="2">
                  <c:v>495</c:v>
                </c:pt>
                <c:pt idx="3">
                  <c:v>495</c:v>
                </c:pt>
                <c:pt idx="4">
                  <c:v>495</c:v>
                </c:pt>
                <c:pt idx="5">
                  <c:v>495</c:v>
                </c:pt>
                <c:pt idx="6">
                  <c:v>495</c:v>
                </c:pt>
                <c:pt idx="7">
                  <c:v>495</c:v>
                </c:pt>
                <c:pt idx="8">
                  <c:v>495</c:v>
                </c:pt>
                <c:pt idx="9">
                  <c:v>495</c:v>
                </c:pt>
                <c:pt idx="10">
                  <c:v>495</c:v>
                </c:pt>
                <c:pt idx="11">
                  <c:v>495</c:v>
                </c:pt>
                <c:pt idx="12">
                  <c:v>495</c:v>
                </c:pt>
                <c:pt idx="13">
                  <c:v>495</c:v>
                </c:pt>
                <c:pt idx="14">
                  <c:v>495</c:v>
                </c:pt>
                <c:pt idx="15">
                  <c:v>495</c:v>
                </c:pt>
                <c:pt idx="16">
                  <c:v>495</c:v>
                </c:pt>
                <c:pt idx="17">
                  <c:v>495</c:v>
                </c:pt>
                <c:pt idx="18">
                  <c:v>495</c:v>
                </c:pt>
                <c:pt idx="19">
                  <c:v>495</c:v>
                </c:pt>
                <c:pt idx="20">
                  <c:v>495</c:v>
                </c:pt>
                <c:pt idx="21">
                  <c:v>495</c:v>
                </c:pt>
                <c:pt idx="22">
                  <c:v>495</c:v>
                </c:pt>
                <c:pt idx="23">
                  <c:v>596</c:v>
                </c:pt>
                <c:pt idx="24">
                  <c:v>596</c:v>
                </c:pt>
                <c:pt idx="25">
                  <c:v>596</c:v>
                </c:pt>
                <c:pt idx="26">
                  <c:v>596</c:v>
                </c:pt>
                <c:pt idx="27">
                  <c:v>596</c:v>
                </c:pt>
                <c:pt idx="28">
                  <c:v>596</c:v>
                </c:pt>
                <c:pt idx="29">
                  <c:v>596</c:v>
                </c:pt>
                <c:pt idx="30">
                  <c:v>596</c:v>
                </c:pt>
                <c:pt idx="31">
                  <c:v>596</c:v>
                </c:pt>
                <c:pt idx="32">
                  <c:v>596</c:v>
                </c:pt>
                <c:pt idx="33">
                  <c:v>596</c:v>
                </c:pt>
                <c:pt idx="34">
                  <c:v>596</c:v>
                </c:pt>
                <c:pt idx="35">
                  <c:v>596</c:v>
                </c:pt>
                <c:pt idx="36">
                  <c:v>596</c:v>
                </c:pt>
                <c:pt idx="37">
                  <c:v>596</c:v>
                </c:pt>
                <c:pt idx="38">
                  <c:v>596</c:v>
                </c:pt>
                <c:pt idx="39">
                  <c:v>596</c:v>
                </c:pt>
                <c:pt idx="40">
                  <c:v>596</c:v>
                </c:pt>
                <c:pt idx="41">
                  <c:v>596</c:v>
                </c:pt>
                <c:pt idx="42">
                  <c:v>596</c:v>
                </c:pt>
                <c:pt idx="43">
                  <c:v>596</c:v>
                </c:pt>
                <c:pt idx="44">
                  <c:v>596</c:v>
                </c:pt>
                <c:pt idx="45">
                  <c:v>596</c:v>
                </c:pt>
                <c:pt idx="46">
                  <c:v>596</c:v>
                </c:pt>
                <c:pt idx="47">
                  <c:v>596</c:v>
                </c:pt>
                <c:pt idx="48">
                  <c:v>596</c:v>
                </c:pt>
                <c:pt idx="49">
                  <c:v>596</c:v>
                </c:pt>
                <c:pt idx="50">
                  <c:v>596</c:v>
                </c:pt>
                <c:pt idx="51">
                  <c:v>578</c:v>
                </c:pt>
                <c:pt idx="52">
                  <c:v>578</c:v>
                </c:pt>
                <c:pt idx="53">
                  <c:v>578</c:v>
                </c:pt>
                <c:pt idx="54">
                  <c:v>578</c:v>
                </c:pt>
                <c:pt idx="55">
                  <c:v>578</c:v>
                </c:pt>
                <c:pt idx="56">
                  <c:v>578</c:v>
                </c:pt>
                <c:pt idx="57">
                  <c:v>578</c:v>
                </c:pt>
                <c:pt idx="58">
                  <c:v>578</c:v>
                </c:pt>
                <c:pt idx="59">
                  <c:v>578</c:v>
                </c:pt>
                <c:pt idx="60">
                  <c:v>578</c:v>
                </c:pt>
                <c:pt idx="61">
                  <c:v>578</c:v>
                </c:pt>
                <c:pt idx="62">
                  <c:v>578</c:v>
                </c:pt>
                <c:pt idx="63">
                  <c:v>578</c:v>
                </c:pt>
                <c:pt idx="64">
                  <c:v>578</c:v>
                </c:pt>
                <c:pt idx="65">
                  <c:v>578</c:v>
                </c:pt>
                <c:pt idx="66">
                  <c:v>578</c:v>
                </c:pt>
                <c:pt idx="67">
                  <c:v>578</c:v>
                </c:pt>
                <c:pt idx="68">
                  <c:v>578</c:v>
                </c:pt>
                <c:pt idx="69">
                  <c:v>578</c:v>
                </c:pt>
                <c:pt idx="70">
                  <c:v>578</c:v>
                </c:pt>
                <c:pt idx="71">
                  <c:v>578</c:v>
                </c:pt>
                <c:pt idx="72">
                  <c:v>578</c:v>
                </c:pt>
                <c:pt idx="73">
                  <c:v>578</c:v>
                </c:pt>
                <c:pt idx="74">
                  <c:v>578</c:v>
                </c:pt>
                <c:pt idx="75">
                  <c:v>578</c:v>
                </c:pt>
                <c:pt idx="76">
                  <c:v>578</c:v>
                </c:pt>
                <c:pt idx="77">
                  <c:v>578</c:v>
                </c:pt>
                <c:pt idx="78">
                  <c:v>578</c:v>
                </c:pt>
                <c:pt idx="79">
                  <c:v>578</c:v>
                </c:pt>
                <c:pt idx="80">
                  <c:v>578</c:v>
                </c:pt>
                <c:pt idx="81">
                  <c:v>578</c:v>
                </c:pt>
                <c:pt idx="82">
                  <c:v>739</c:v>
                </c:pt>
                <c:pt idx="83">
                  <c:v>739</c:v>
                </c:pt>
                <c:pt idx="84">
                  <c:v>739</c:v>
                </c:pt>
                <c:pt idx="85">
                  <c:v>739</c:v>
                </c:pt>
                <c:pt idx="86">
                  <c:v>739</c:v>
                </c:pt>
                <c:pt idx="87">
                  <c:v>739</c:v>
                </c:pt>
                <c:pt idx="88">
                  <c:v>739</c:v>
                </c:pt>
                <c:pt idx="89">
                  <c:v>739</c:v>
                </c:pt>
                <c:pt idx="90">
                  <c:v>739</c:v>
                </c:pt>
                <c:pt idx="91">
                  <c:v>739</c:v>
                </c:pt>
                <c:pt idx="92">
                  <c:v>739</c:v>
                </c:pt>
                <c:pt idx="93">
                  <c:v>739</c:v>
                </c:pt>
                <c:pt idx="94">
                  <c:v>739</c:v>
                </c:pt>
                <c:pt idx="95">
                  <c:v>739</c:v>
                </c:pt>
                <c:pt idx="96">
                  <c:v>739</c:v>
                </c:pt>
                <c:pt idx="97">
                  <c:v>739</c:v>
                </c:pt>
                <c:pt idx="98">
                  <c:v>739</c:v>
                </c:pt>
                <c:pt idx="99">
                  <c:v>739</c:v>
                </c:pt>
                <c:pt idx="100">
                  <c:v>739</c:v>
                </c:pt>
                <c:pt idx="101">
                  <c:v>739</c:v>
                </c:pt>
                <c:pt idx="102">
                  <c:v>739</c:v>
                </c:pt>
                <c:pt idx="103">
                  <c:v>739</c:v>
                </c:pt>
                <c:pt idx="104">
                  <c:v>739</c:v>
                </c:pt>
                <c:pt idx="105">
                  <c:v>739</c:v>
                </c:pt>
                <c:pt idx="106">
                  <c:v>739</c:v>
                </c:pt>
                <c:pt idx="107">
                  <c:v>739</c:v>
                </c:pt>
                <c:pt idx="108">
                  <c:v>739</c:v>
                </c:pt>
                <c:pt idx="109">
                  <c:v>739</c:v>
                </c:pt>
                <c:pt idx="110">
                  <c:v>739</c:v>
                </c:pt>
                <c:pt idx="111">
                  <c:v>739</c:v>
                </c:pt>
              </c:numCache>
            </c:numRef>
          </c:val>
          <c:smooth val="0"/>
        </c:ser>
        <c:ser>
          <c:idx val="3"/>
          <c:order val="2"/>
          <c:tx>
            <c:strRef>
              <c:f>Лист2!$D$1</c:f>
              <c:strCache>
                <c:ptCount val="1"/>
                <c:pt idx="0">
                  <c:v>Месяцы 2023 г.</c:v>
                </c:pt>
              </c:strCache>
            </c:strRef>
          </c:tx>
          <c:spPr>
            <a:ln>
              <a:solidFill>
                <a:srgbClr val="996633"/>
              </a:solidFill>
            </a:ln>
          </c:spPr>
          <c:marker>
            <c:symbol val="none"/>
          </c:marker>
          <c:dLbls>
            <c:dLbl>
              <c:idx val="10"/>
              <c:layout>
                <c:manualLayout>
                  <c:x val="2.9637114174363233E-3"/>
                  <c:y val="-1.357277536469744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5"/>
              <c:layout>
                <c:manualLayout>
                  <c:x val="-2.2118650011866806E-2"/>
                  <c:y val="2.326735318590218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5"/>
              <c:layout>
                <c:manualLayout>
                  <c:x val="-1.2071712223368921E-2"/>
                  <c:y val="-2.132855975999816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8"/>
              <c:layout>
                <c:manualLayout>
                  <c:x val="-1.4026508997555854E-2"/>
                  <c:y val="-3.296208368002809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Лист2!$A$2:$A$113</c:f>
              <c:numCache>
                <c:formatCode>m/d/yyyy</c:formatCode>
                <c:ptCount val="112"/>
                <c:pt idx="0">
                  <c:v>44935</c:v>
                </c:pt>
                <c:pt idx="1">
                  <c:v>44936</c:v>
                </c:pt>
                <c:pt idx="2">
                  <c:v>44937</c:v>
                </c:pt>
                <c:pt idx="3">
                  <c:v>44938</c:v>
                </c:pt>
                <c:pt idx="4">
                  <c:v>44939</c:v>
                </c:pt>
                <c:pt idx="5">
                  <c:v>44940</c:v>
                </c:pt>
                <c:pt idx="6">
                  <c:v>44941</c:v>
                </c:pt>
                <c:pt idx="7">
                  <c:v>44942</c:v>
                </c:pt>
                <c:pt idx="8">
                  <c:v>44943</c:v>
                </c:pt>
                <c:pt idx="9">
                  <c:v>44944</c:v>
                </c:pt>
                <c:pt idx="10">
                  <c:v>44945</c:v>
                </c:pt>
                <c:pt idx="11">
                  <c:v>44946</c:v>
                </c:pt>
                <c:pt idx="12">
                  <c:v>44947</c:v>
                </c:pt>
                <c:pt idx="13">
                  <c:v>44948</c:v>
                </c:pt>
                <c:pt idx="14">
                  <c:v>44949</c:v>
                </c:pt>
                <c:pt idx="15">
                  <c:v>44950</c:v>
                </c:pt>
                <c:pt idx="16">
                  <c:v>44951</c:v>
                </c:pt>
                <c:pt idx="17">
                  <c:v>44952</c:v>
                </c:pt>
                <c:pt idx="18">
                  <c:v>44953</c:v>
                </c:pt>
                <c:pt idx="19">
                  <c:v>44954</c:v>
                </c:pt>
                <c:pt idx="20">
                  <c:v>44955</c:v>
                </c:pt>
                <c:pt idx="21">
                  <c:v>44956</c:v>
                </c:pt>
                <c:pt idx="22">
                  <c:v>44957</c:v>
                </c:pt>
                <c:pt idx="23">
                  <c:v>44958</c:v>
                </c:pt>
                <c:pt idx="24">
                  <c:v>44959</c:v>
                </c:pt>
                <c:pt idx="25">
                  <c:v>44960</c:v>
                </c:pt>
                <c:pt idx="26">
                  <c:v>44961</c:v>
                </c:pt>
                <c:pt idx="27">
                  <c:v>44962</c:v>
                </c:pt>
                <c:pt idx="28">
                  <c:v>44963</c:v>
                </c:pt>
                <c:pt idx="29">
                  <c:v>44964</c:v>
                </c:pt>
                <c:pt idx="30">
                  <c:v>44965</c:v>
                </c:pt>
                <c:pt idx="31">
                  <c:v>44966</c:v>
                </c:pt>
                <c:pt idx="32">
                  <c:v>44967</c:v>
                </c:pt>
                <c:pt idx="33">
                  <c:v>44968</c:v>
                </c:pt>
                <c:pt idx="34">
                  <c:v>44969</c:v>
                </c:pt>
                <c:pt idx="35">
                  <c:v>44970</c:v>
                </c:pt>
                <c:pt idx="36">
                  <c:v>44971</c:v>
                </c:pt>
                <c:pt idx="37">
                  <c:v>44972</c:v>
                </c:pt>
                <c:pt idx="38">
                  <c:v>44973</c:v>
                </c:pt>
                <c:pt idx="39">
                  <c:v>44974</c:v>
                </c:pt>
                <c:pt idx="40">
                  <c:v>44975</c:v>
                </c:pt>
                <c:pt idx="41">
                  <c:v>44976</c:v>
                </c:pt>
                <c:pt idx="42">
                  <c:v>44977</c:v>
                </c:pt>
                <c:pt idx="43">
                  <c:v>44978</c:v>
                </c:pt>
                <c:pt idx="44">
                  <c:v>44979</c:v>
                </c:pt>
                <c:pt idx="45">
                  <c:v>44980</c:v>
                </c:pt>
                <c:pt idx="46">
                  <c:v>44981</c:v>
                </c:pt>
                <c:pt idx="47">
                  <c:v>44982</c:v>
                </c:pt>
                <c:pt idx="48">
                  <c:v>44983</c:v>
                </c:pt>
                <c:pt idx="49">
                  <c:v>44984</c:v>
                </c:pt>
                <c:pt idx="50">
                  <c:v>44985</c:v>
                </c:pt>
                <c:pt idx="51">
                  <c:v>44986</c:v>
                </c:pt>
                <c:pt idx="52">
                  <c:v>44987</c:v>
                </c:pt>
                <c:pt idx="53">
                  <c:v>44988</c:v>
                </c:pt>
                <c:pt idx="54">
                  <c:v>44989</c:v>
                </c:pt>
                <c:pt idx="55">
                  <c:v>44990</c:v>
                </c:pt>
                <c:pt idx="56">
                  <c:v>44991</c:v>
                </c:pt>
                <c:pt idx="57">
                  <c:v>44992</c:v>
                </c:pt>
                <c:pt idx="58">
                  <c:v>44993</c:v>
                </c:pt>
                <c:pt idx="59">
                  <c:v>44994</c:v>
                </c:pt>
                <c:pt idx="60">
                  <c:v>44995</c:v>
                </c:pt>
                <c:pt idx="61">
                  <c:v>44996</c:v>
                </c:pt>
                <c:pt idx="62">
                  <c:v>44997</c:v>
                </c:pt>
                <c:pt idx="63">
                  <c:v>44998</c:v>
                </c:pt>
                <c:pt idx="64">
                  <c:v>44999</c:v>
                </c:pt>
                <c:pt idx="65">
                  <c:v>45000</c:v>
                </c:pt>
                <c:pt idx="66">
                  <c:v>45001</c:v>
                </c:pt>
                <c:pt idx="67">
                  <c:v>45002</c:v>
                </c:pt>
                <c:pt idx="68">
                  <c:v>45003</c:v>
                </c:pt>
                <c:pt idx="69">
                  <c:v>45004</c:v>
                </c:pt>
                <c:pt idx="70">
                  <c:v>45005</c:v>
                </c:pt>
                <c:pt idx="71">
                  <c:v>45006</c:v>
                </c:pt>
                <c:pt idx="72">
                  <c:v>45007</c:v>
                </c:pt>
                <c:pt idx="73">
                  <c:v>45008</c:v>
                </c:pt>
                <c:pt idx="74">
                  <c:v>45009</c:v>
                </c:pt>
                <c:pt idx="75">
                  <c:v>45010</c:v>
                </c:pt>
                <c:pt idx="76">
                  <c:v>45011</c:v>
                </c:pt>
                <c:pt idx="77">
                  <c:v>45012</c:v>
                </c:pt>
                <c:pt idx="78">
                  <c:v>45013</c:v>
                </c:pt>
                <c:pt idx="79">
                  <c:v>45014</c:v>
                </c:pt>
                <c:pt idx="80">
                  <c:v>45015</c:v>
                </c:pt>
                <c:pt idx="81">
                  <c:v>45016</c:v>
                </c:pt>
                <c:pt idx="82">
                  <c:v>45017</c:v>
                </c:pt>
                <c:pt idx="83">
                  <c:v>45018</c:v>
                </c:pt>
                <c:pt idx="84">
                  <c:v>45019</c:v>
                </c:pt>
                <c:pt idx="85">
                  <c:v>45020</c:v>
                </c:pt>
                <c:pt idx="86">
                  <c:v>45021</c:v>
                </c:pt>
                <c:pt idx="87">
                  <c:v>45022</c:v>
                </c:pt>
                <c:pt idx="88">
                  <c:v>45023</c:v>
                </c:pt>
                <c:pt idx="89">
                  <c:v>45024</c:v>
                </c:pt>
                <c:pt idx="90">
                  <c:v>45025</c:v>
                </c:pt>
                <c:pt idx="91">
                  <c:v>45026</c:v>
                </c:pt>
                <c:pt idx="92">
                  <c:v>45027</c:v>
                </c:pt>
                <c:pt idx="93">
                  <c:v>45028</c:v>
                </c:pt>
                <c:pt idx="94">
                  <c:v>45029</c:v>
                </c:pt>
                <c:pt idx="95">
                  <c:v>45030</c:v>
                </c:pt>
                <c:pt idx="96">
                  <c:v>45031</c:v>
                </c:pt>
                <c:pt idx="97">
                  <c:v>45032</c:v>
                </c:pt>
                <c:pt idx="98">
                  <c:v>45033</c:v>
                </c:pt>
                <c:pt idx="99">
                  <c:v>45034</c:v>
                </c:pt>
                <c:pt idx="100">
                  <c:v>45035</c:v>
                </c:pt>
                <c:pt idx="101">
                  <c:v>45036</c:v>
                </c:pt>
                <c:pt idx="102">
                  <c:v>45037</c:v>
                </c:pt>
                <c:pt idx="103">
                  <c:v>45038</c:v>
                </c:pt>
                <c:pt idx="104">
                  <c:v>45039</c:v>
                </c:pt>
                <c:pt idx="105">
                  <c:v>45040</c:v>
                </c:pt>
                <c:pt idx="106">
                  <c:v>45041</c:v>
                </c:pt>
                <c:pt idx="107">
                  <c:v>45042</c:v>
                </c:pt>
                <c:pt idx="108">
                  <c:v>45043</c:v>
                </c:pt>
                <c:pt idx="109">
                  <c:v>45044</c:v>
                </c:pt>
                <c:pt idx="110">
                  <c:v>45045</c:v>
                </c:pt>
                <c:pt idx="111">
                  <c:v>45046</c:v>
                </c:pt>
              </c:numCache>
            </c:numRef>
          </c:cat>
          <c:val>
            <c:numRef>
              <c:f>Лист2!$D$2:$D$113</c:f>
              <c:numCache>
                <c:formatCode>General</c:formatCode>
                <c:ptCount val="112"/>
                <c:pt idx="0">
                  <c:v>1426</c:v>
                </c:pt>
                <c:pt idx="1">
                  <c:v>1426</c:v>
                </c:pt>
                <c:pt idx="2">
                  <c:v>1426</c:v>
                </c:pt>
                <c:pt idx="3">
                  <c:v>1426</c:v>
                </c:pt>
                <c:pt idx="4">
                  <c:v>1426</c:v>
                </c:pt>
                <c:pt idx="5">
                  <c:v>1426</c:v>
                </c:pt>
                <c:pt idx="6">
                  <c:v>1426</c:v>
                </c:pt>
                <c:pt idx="7">
                  <c:v>1426</c:v>
                </c:pt>
                <c:pt idx="8">
                  <c:v>1426</c:v>
                </c:pt>
                <c:pt idx="9">
                  <c:v>1426</c:v>
                </c:pt>
                <c:pt idx="10">
                  <c:v>1426</c:v>
                </c:pt>
                <c:pt idx="11">
                  <c:v>1426</c:v>
                </c:pt>
                <c:pt idx="12">
                  <c:v>1426</c:v>
                </c:pt>
                <c:pt idx="13">
                  <c:v>1426</c:v>
                </c:pt>
                <c:pt idx="14">
                  <c:v>1426</c:v>
                </c:pt>
                <c:pt idx="15">
                  <c:v>1426</c:v>
                </c:pt>
                <c:pt idx="16">
                  <c:v>1426</c:v>
                </c:pt>
                <c:pt idx="17">
                  <c:v>1426</c:v>
                </c:pt>
                <c:pt idx="18">
                  <c:v>1426</c:v>
                </c:pt>
                <c:pt idx="19">
                  <c:v>1426</c:v>
                </c:pt>
                <c:pt idx="20">
                  <c:v>1426</c:v>
                </c:pt>
                <c:pt idx="21">
                  <c:v>1426</c:v>
                </c:pt>
                <c:pt idx="22">
                  <c:v>1426</c:v>
                </c:pt>
                <c:pt idx="23">
                  <c:v>1168</c:v>
                </c:pt>
                <c:pt idx="24">
                  <c:v>1168</c:v>
                </c:pt>
                <c:pt idx="25">
                  <c:v>1168</c:v>
                </c:pt>
                <c:pt idx="26">
                  <c:v>1168</c:v>
                </c:pt>
                <c:pt idx="27">
                  <c:v>1168</c:v>
                </c:pt>
                <c:pt idx="28">
                  <c:v>1168</c:v>
                </c:pt>
                <c:pt idx="29">
                  <c:v>1168</c:v>
                </c:pt>
                <c:pt idx="30">
                  <c:v>1168</c:v>
                </c:pt>
                <c:pt idx="31">
                  <c:v>1168</c:v>
                </c:pt>
                <c:pt idx="32">
                  <c:v>1168</c:v>
                </c:pt>
                <c:pt idx="33">
                  <c:v>1168</c:v>
                </c:pt>
                <c:pt idx="34">
                  <c:v>1168</c:v>
                </c:pt>
                <c:pt idx="35">
                  <c:v>1168</c:v>
                </c:pt>
                <c:pt idx="36">
                  <c:v>1168</c:v>
                </c:pt>
                <c:pt idx="37">
                  <c:v>1168</c:v>
                </c:pt>
                <c:pt idx="38">
                  <c:v>1168</c:v>
                </c:pt>
                <c:pt idx="39">
                  <c:v>1168</c:v>
                </c:pt>
                <c:pt idx="40">
                  <c:v>1168</c:v>
                </c:pt>
                <c:pt idx="41">
                  <c:v>1168</c:v>
                </c:pt>
                <c:pt idx="42">
                  <c:v>1168</c:v>
                </c:pt>
                <c:pt idx="43">
                  <c:v>1168</c:v>
                </c:pt>
                <c:pt idx="44">
                  <c:v>1168</c:v>
                </c:pt>
                <c:pt idx="45">
                  <c:v>1168</c:v>
                </c:pt>
                <c:pt idx="46">
                  <c:v>1168</c:v>
                </c:pt>
                <c:pt idx="47">
                  <c:v>1168</c:v>
                </c:pt>
                <c:pt idx="48">
                  <c:v>1168</c:v>
                </c:pt>
                <c:pt idx="49">
                  <c:v>1168</c:v>
                </c:pt>
                <c:pt idx="50">
                  <c:v>1168</c:v>
                </c:pt>
                <c:pt idx="51">
                  <c:v>1914</c:v>
                </c:pt>
                <c:pt idx="52">
                  <c:v>1914</c:v>
                </c:pt>
                <c:pt idx="53">
                  <c:v>1914</c:v>
                </c:pt>
                <c:pt idx="54">
                  <c:v>1914</c:v>
                </c:pt>
                <c:pt idx="55">
                  <c:v>1914</c:v>
                </c:pt>
                <c:pt idx="56">
                  <c:v>1914</c:v>
                </c:pt>
                <c:pt idx="57">
                  <c:v>1914</c:v>
                </c:pt>
                <c:pt idx="58">
                  <c:v>1914</c:v>
                </c:pt>
                <c:pt idx="59">
                  <c:v>1914</c:v>
                </c:pt>
                <c:pt idx="60">
                  <c:v>1914</c:v>
                </c:pt>
                <c:pt idx="61">
                  <c:v>1914</c:v>
                </c:pt>
                <c:pt idx="62">
                  <c:v>1914</c:v>
                </c:pt>
                <c:pt idx="63">
                  <c:v>1914</c:v>
                </c:pt>
                <c:pt idx="64">
                  <c:v>1914</c:v>
                </c:pt>
                <c:pt idx="65">
                  <c:v>1914</c:v>
                </c:pt>
                <c:pt idx="66">
                  <c:v>1914</c:v>
                </c:pt>
                <c:pt idx="67">
                  <c:v>1914</c:v>
                </c:pt>
                <c:pt idx="68">
                  <c:v>1914</c:v>
                </c:pt>
                <c:pt idx="69">
                  <c:v>1914</c:v>
                </c:pt>
                <c:pt idx="70">
                  <c:v>1914</c:v>
                </c:pt>
                <c:pt idx="71">
                  <c:v>1914</c:v>
                </c:pt>
                <c:pt idx="72">
                  <c:v>1914</c:v>
                </c:pt>
                <c:pt idx="73">
                  <c:v>1914</c:v>
                </c:pt>
                <c:pt idx="74">
                  <c:v>1914</c:v>
                </c:pt>
                <c:pt idx="75">
                  <c:v>1914</c:v>
                </c:pt>
                <c:pt idx="76">
                  <c:v>1914</c:v>
                </c:pt>
                <c:pt idx="77">
                  <c:v>1914</c:v>
                </c:pt>
                <c:pt idx="78">
                  <c:v>1914</c:v>
                </c:pt>
                <c:pt idx="79">
                  <c:v>1914</c:v>
                </c:pt>
                <c:pt idx="80">
                  <c:v>1914</c:v>
                </c:pt>
                <c:pt idx="81">
                  <c:v>1914</c:v>
                </c:pt>
                <c:pt idx="82">
                  <c:v>1574</c:v>
                </c:pt>
                <c:pt idx="83">
                  <c:v>1574</c:v>
                </c:pt>
                <c:pt idx="84">
                  <c:v>1574</c:v>
                </c:pt>
                <c:pt idx="85">
                  <c:v>1574</c:v>
                </c:pt>
                <c:pt idx="86">
                  <c:v>1574</c:v>
                </c:pt>
                <c:pt idx="87">
                  <c:v>1574</c:v>
                </c:pt>
                <c:pt idx="88">
                  <c:v>1574</c:v>
                </c:pt>
                <c:pt idx="89">
                  <c:v>1574</c:v>
                </c:pt>
                <c:pt idx="90">
                  <c:v>1574</c:v>
                </c:pt>
                <c:pt idx="91">
                  <c:v>1574</c:v>
                </c:pt>
                <c:pt idx="92">
                  <c:v>1574</c:v>
                </c:pt>
                <c:pt idx="93">
                  <c:v>1574</c:v>
                </c:pt>
                <c:pt idx="94">
                  <c:v>1574</c:v>
                </c:pt>
                <c:pt idx="95">
                  <c:v>1574</c:v>
                </c:pt>
                <c:pt idx="96">
                  <c:v>1574</c:v>
                </c:pt>
                <c:pt idx="97">
                  <c:v>1574</c:v>
                </c:pt>
                <c:pt idx="98">
                  <c:v>1574</c:v>
                </c:pt>
                <c:pt idx="99">
                  <c:v>1574</c:v>
                </c:pt>
                <c:pt idx="100">
                  <c:v>1574</c:v>
                </c:pt>
                <c:pt idx="101">
                  <c:v>1574</c:v>
                </c:pt>
                <c:pt idx="102">
                  <c:v>1574</c:v>
                </c:pt>
                <c:pt idx="103">
                  <c:v>1574</c:v>
                </c:pt>
                <c:pt idx="104">
                  <c:v>1574</c:v>
                </c:pt>
                <c:pt idx="105">
                  <c:v>1574</c:v>
                </c:pt>
                <c:pt idx="106">
                  <c:v>1574</c:v>
                </c:pt>
                <c:pt idx="107">
                  <c:v>1574</c:v>
                </c:pt>
                <c:pt idx="108">
                  <c:v>1574</c:v>
                </c:pt>
                <c:pt idx="109">
                  <c:v>1574</c:v>
                </c:pt>
                <c:pt idx="110">
                  <c:v>1574</c:v>
                </c:pt>
                <c:pt idx="111">
                  <c:v>1574</c:v>
                </c:pt>
              </c:numCache>
            </c:numRef>
          </c:val>
          <c:smooth val="0"/>
        </c:ser>
        <c:ser>
          <c:idx val="1"/>
          <c:order val="3"/>
          <c:tx>
            <c:strRef>
              <c:f>Лист2!$B$1</c:f>
              <c:strCache>
                <c:ptCount val="1"/>
                <c:pt idx="0">
                  <c:v>Недели 2024 г.</c:v>
                </c:pt>
              </c:strCache>
            </c:strRef>
          </c:tx>
          <c:spPr>
            <a:ln>
              <a:solidFill>
                <a:srgbClr val="A20000"/>
              </a:solidFill>
            </a:ln>
          </c:spPr>
          <c:marker>
            <c:symbol val="none"/>
          </c:marker>
          <c:dLbls>
            <c:dLbl>
              <c:idx val="3"/>
              <c:layout>
                <c:manualLayout>
                  <c:x val="-1.6135534259314337E-2"/>
                  <c:y val="1.1434896449591218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/>
              <c:dLblPos val="t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5"/>
              <c:layout>
                <c:manualLayout>
                  <c:x val="-1.1071317619330643E-3"/>
                  <c:y val="-2.5405079428087236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1"/>
              <c:layout>
                <c:manualLayout>
                  <c:x val="-1.6030295997206689E-2"/>
                  <c:y val="-3.102313758120291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5"/>
              <c:layout>
                <c:manualLayout>
                  <c:x val="-6.1408182614102287E-3"/>
                  <c:y val="-2.132840708707699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5"/>
              <c:layout>
                <c:manualLayout>
                  <c:x val="-1.4026508997555854E-2"/>
                  <c:y val="-2.326735318590218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3"/>
              <c:layout>
                <c:manualLayout>
                  <c:x val="-2.1039763496333779E-2"/>
                  <c:y val="-1.551156879060145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8"/>
              <c:layout>
                <c:manualLayout>
                  <c:x val="-6.0113609989525087E-3"/>
                  <c:y val="-1.745051488942663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6"/>
              <c:layout>
                <c:manualLayout>
                  <c:x val="-1.2022721997905017E-2"/>
                  <c:y val="-2.520629928472736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4"/>
              <c:layout>
                <c:manualLayout>
                  <c:x val="-1.9035976496682944E-2"/>
                  <c:y val="-2.714524538355254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1"/>
              <c:layout>
                <c:manualLayout>
                  <c:x val="-1.4026508997555854E-2"/>
                  <c:y val="-2.520629928472736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9"/>
              <c:layout>
                <c:manualLayout>
                  <c:x val="-2.604923099546087E-2"/>
                  <c:y val="-2.326735318590218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5"/>
              <c:layout>
                <c:manualLayout>
                  <c:x val="-1.5028402497381271E-2"/>
                  <c:y val="-2.132840708707699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2"/>
              <c:layout>
                <c:manualLayout>
                  <c:x val="-1.5028402497381271E-2"/>
                  <c:y val="-2.520629928472736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9"/>
              <c:layout>
                <c:manualLayout>
                  <c:x val="-1.5028402497381271E-2"/>
                  <c:y val="-2.714524538355254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7"/>
              <c:layout>
                <c:manualLayout>
                  <c:x val="-1.5028402497381271E-2"/>
                  <c:y val="-2.520629928472736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Лист2!$A$2:$A$113</c:f>
              <c:numCache>
                <c:formatCode>m/d/yyyy</c:formatCode>
                <c:ptCount val="112"/>
                <c:pt idx="0">
                  <c:v>44935</c:v>
                </c:pt>
                <c:pt idx="1">
                  <c:v>44936</c:v>
                </c:pt>
                <c:pt idx="2">
                  <c:v>44937</c:v>
                </c:pt>
                <c:pt idx="3">
                  <c:v>44938</c:v>
                </c:pt>
                <c:pt idx="4">
                  <c:v>44939</c:v>
                </c:pt>
                <c:pt idx="5">
                  <c:v>44940</c:v>
                </c:pt>
                <c:pt idx="6">
                  <c:v>44941</c:v>
                </c:pt>
                <c:pt idx="7">
                  <c:v>44942</c:v>
                </c:pt>
                <c:pt idx="8">
                  <c:v>44943</c:v>
                </c:pt>
                <c:pt idx="9">
                  <c:v>44944</c:v>
                </c:pt>
                <c:pt idx="10">
                  <c:v>44945</c:v>
                </c:pt>
                <c:pt idx="11">
                  <c:v>44946</c:v>
                </c:pt>
                <c:pt idx="12">
                  <c:v>44947</c:v>
                </c:pt>
                <c:pt idx="13">
                  <c:v>44948</c:v>
                </c:pt>
                <c:pt idx="14">
                  <c:v>44949</c:v>
                </c:pt>
                <c:pt idx="15">
                  <c:v>44950</c:v>
                </c:pt>
                <c:pt idx="16">
                  <c:v>44951</c:v>
                </c:pt>
                <c:pt idx="17">
                  <c:v>44952</c:v>
                </c:pt>
                <c:pt idx="18">
                  <c:v>44953</c:v>
                </c:pt>
                <c:pt idx="19">
                  <c:v>44954</c:v>
                </c:pt>
                <c:pt idx="20">
                  <c:v>44955</c:v>
                </c:pt>
                <c:pt idx="21">
                  <c:v>44956</c:v>
                </c:pt>
                <c:pt idx="22">
                  <c:v>44957</c:v>
                </c:pt>
                <c:pt idx="23">
                  <c:v>44958</c:v>
                </c:pt>
                <c:pt idx="24">
                  <c:v>44959</c:v>
                </c:pt>
                <c:pt idx="25">
                  <c:v>44960</c:v>
                </c:pt>
                <c:pt idx="26">
                  <c:v>44961</c:v>
                </c:pt>
                <c:pt idx="27">
                  <c:v>44962</c:v>
                </c:pt>
                <c:pt idx="28">
                  <c:v>44963</c:v>
                </c:pt>
                <c:pt idx="29">
                  <c:v>44964</c:v>
                </c:pt>
                <c:pt idx="30">
                  <c:v>44965</c:v>
                </c:pt>
                <c:pt idx="31">
                  <c:v>44966</c:v>
                </c:pt>
                <c:pt idx="32">
                  <c:v>44967</c:v>
                </c:pt>
                <c:pt idx="33">
                  <c:v>44968</c:v>
                </c:pt>
                <c:pt idx="34">
                  <c:v>44969</c:v>
                </c:pt>
                <c:pt idx="35">
                  <c:v>44970</c:v>
                </c:pt>
                <c:pt idx="36">
                  <c:v>44971</c:v>
                </c:pt>
                <c:pt idx="37">
                  <c:v>44972</c:v>
                </c:pt>
                <c:pt idx="38">
                  <c:v>44973</c:v>
                </c:pt>
                <c:pt idx="39">
                  <c:v>44974</c:v>
                </c:pt>
                <c:pt idx="40">
                  <c:v>44975</c:v>
                </c:pt>
                <c:pt idx="41">
                  <c:v>44976</c:v>
                </c:pt>
                <c:pt idx="42">
                  <c:v>44977</c:v>
                </c:pt>
                <c:pt idx="43">
                  <c:v>44978</c:v>
                </c:pt>
                <c:pt idx="44">
                  <c:v>44979</c:v>
                </c:pt>
                <c:pt idx="45">
                  <c:v>44980</c:v>
                </c:pt>
                <c:pt idx="46">
                  <c:v>44981</c:v>
                </c:pt>
                <c:pt idx="47">
                  <c:v>44982</c:v>
                </c:pt>
                <c:pt idx="48">
                  <c:v>44983</c:v>
                </c:pt>
                <c:pt idx="49">
                  <c:v>44984</c:v>
                </c:pt>
                <c:pt idx="50">
                  <c:v>44985</c:v>
                </c:pt>
                <c:pt idx="51">
                  <c:v>44986</c:v>
                </c:pt>
                <c:pt idx="52">
                  <c:v>44987</c:v>
                </c:pt>
                <c:pt idx="53">
                  <c:v>44988</c:v>
                </c:pt>
                <c:pt idx="54">
                  <c:v>44989</c:v>
                </c:pt>
                <c:pt idx="55">
                  <c:v>44990</c:v>
                </c:pt>
                <c:pt idx="56">
                  <c:v>44991</c:v>
                </c:pt>
                <c:pt idx="57">
                  <c:v>44992</c:v>
                </c:pt>
                <c:pt idx="58">
                  <c:v>44993</c:v>
                </c:pt>
                <c:pt idx="59">
                  <c:v>44994</c:v>
                </c:pt>
                <c:pt idx="60">
                  <c:v>44995</c:v>
                </c:pt>
                <c:pt idx="61">
                  <c:v>44996</c:v>
                </c:pt>
                <c:pt idx="62">
                  <c:v>44997</c:v>
                </c:pt>
                <c:pt idx="63">
                  <c:v>44998</c:v>
                </c:pt>
                <c:pt idx="64">
                  <c:v>44999</c:v>
                </c:pt>
                <c:pt idx="65">
                  <c:v>45000</c:v>
                </c:pt>
                <c:pt idx="66">
                  <c:v>45001</c:v>
                </c:pt>
                <c:pt idx="67">
                  <c:v>45002</c:v>
                </c:pt>
                <c:pt idx="68">
                  <c:v>45003</c:v>
                </c:pt>
                <c:pt idx="69">
                  <c:v>45004</c:v>
                </c:pt>
                <c:pt idx="70">
                  <c:v>45005</c:v>
                </c:pt>
                <c:pt idx="71">
                  <c:v>45006</c:v>
                </c:pt>
                <c:pt idx="72">
                  <c:v>45007</c:v>
                </c:pt>
                <c:pt idx="73">
                  <c:v>45008</c:v>
                </c:pt>
                <c:pt idx="74">
                  <c:v>45009</c:v>
                </c:pt>
                <c:pt idx="75">
                  <c:v>45010</c:v>
                </c:pt>
                <c:pt idx="76">
                  <c:v>45011</c:v>
                </c:pt>
                <c:pt idx="77">
                  <c:v>45012</c:v>
                </c:pt>
                <c:pt idx="78">
                  <c:v>45013</c:v>
                </c:pt>
                <c:pt idx="79">
                  <c:v>45014</c:v>
                </c:pt>
                <c:pt idx="80">
                  <c:v>45015</c:v>
                </c:pt>
                <c:pt idx="81">
                  <c:v>45016</c:v>
                </c:pt>
                <c:pt idx="82">
                  <c:v>45017</c:v>
                </c:pt>
                <c:pt idx="83">
                  <c:v>45018</c:v>
                </c:pt>
                <c:pt idx="84">
                  <c:v>45019</c:v>
                </c:pt>
                <c:pt idx="85">
                  <c:v>45020</c:v>
                </c:pt>
                <c:pt idx="86">
                  <c:v>45021</c:v>
                </c:pt>
                <c:pt idx="87">
                  <c:v>45022</c:v>
                </c:pt>
                <c:pt idx="88">
                  <c:v>45023</c:v>
                </c:pt>
                <c:pt idx="89">
                  <c:v>45024</c:v>
                </c:pt>
                <c:pt idx="90">
                  <c:v>45025</c:v>
                </c:pt>
                <c:pt idx="91">
                  <c:v>45026</c:v>
                </c:pt>
                <c:pt idx="92">
                  <c:v>45027</c:v>
                </c:pt>
                <c:pt idx="93">
                  <c:v>45028</c:v>
                </c:pt>
                <c:pt idx="94">
                  <c:v>45029</c:v>
                </c:pt>
                <c:pt idx="95">
                  <c:v>45030</c:v>
                </c:pt>
                <c:pt idx="96">
                  <c:v>45031</c:v>
                </c:pt>
                <c:pt idx="97">
                  <c:v>45032</c:v>
                </c:pt>
                <c:pt idx="98">
                  <c:v>45033</c:v>
                </c:pt>
                <c:pt idx="99">
                  <c:v>45034</c:v>
                </c:pt>
                <c:pt idx="100">
                  <c:v>45035</c:v>
                </c:pt>
                <c:pt idx="101">
                  <c:v>45036</c:v>
                </c:pt>
                <c:pt idx="102">
                  <c:v>45037</c:v>
                </c:pt>
                <c:pt idx="103">
                  <c:v>45038</c:v>
                </c:pt>
                <c:pt idx="104">
                  <c:v>45039</c:v>
                </c:pt>
                <c:pt idx="105">
                  <c:v>45040</c:v>
                </c:pt>
                <c:pt idx="106">
                  <c:v>45041</c:v>
                </c:pt>
                <c:pt idx="107">
                  <c:v>45042</c:v>
                </c:pt>
                <c:pt idx="108">
                  <c:v>45043</c:v>
                </c:pt>
                <c:pt idx="109">
                  <c:v>45044</c:v>
                </c:pt>
                <c:pt idx="110">
                  <c:v>45045</c:v>
                </c:pt>
                <c:pt idx="111">
                  <c:v>45046</c:v>
                </c:pt>
              </c:numCache>
            </c:numRef>
          </c:cat>
          <c:val>
            <c:numRef>
              <c:f>Лист2!$B$2:$B$113</c:f>
              <c:numCache>
                <c:formatCode>General</c:formatCode>
                <c:ptCount val="112"/>
                <c:pt idx="0">
                  <c:v>164</c:v>
                </c:pt>
                <c:pt idx="1">
                  <c:v>164</c:v>
                </c:pt>
                <c:pt idx="2">
                  <c:v>164</c:v>
                </c:pt>
                <c:pt idx="3">
                  <c:v>164</c:v>
                </c:pt>
                <c:pt idx="4">
                  <c:v>164</c:v>
                </c:pt>
                <c:pt idx="5">
                  <c:v>164</c:v>
                </c:pt>
                <c:pt idx="6">
                  <c:v>191</c:v>
                </c:pt>
                <c:pt idx="7">
                  <c:v>191</c:v>
                </c:pt>
                <c:pt idx="8">
                  <c:v>191</c:v>
                </c:pt>
                <c:pt idx="9">
                  <c:v>191</c:v>
                </c:pt>
                <c:pt idx="10">
                  <c:v>191</c:v>
                </c:pt>
                <c:pt idx="11">
                  <c:v>191</c:v>
                </c:pt>
                <c:pt idx="12">
                  <c:v>191</c:v>
                </c:pt>
                <c:pt idx="13">
                  <c:v>201</c:v>
                </c:pt>
                <c:pt idx="14">
                  <c:v>201</c:v>
                </c:pt>
                <c:pt idx="15">
                  <c:v>201</c:v>
                </c:pt>
                <c:pt idx="16">
                  <c:v>201</c:v>
                </c:pt>
                <c:pt idx="17">
                  <c:v>201</c:v>
                </c:pt>
                <c:pt idx="18">
                  <c:v>201</c:v>
                </c:pt>
                <c:pt idx="19">
                  <c:v>201</c:v>
                </c:pt>
                <c:pt idx="20">
                  <c:v>104</c:v>
                </c:pt>
                <c:pt idx="21">
                  <c:v>104</c:v>
                </c:pt>
                <c:pt idx="22">
                  <c:v>104</c:v>
                </c:pt>
                <c:pt idx="23">
                  <c:v>221</c:v>
                </c:pt>
                <c:pt idx="24">
                  <c:v>221</c:v>
                </c:pt>
                <c:pt idx="25">
                  <c:v>221</c:v>
                </c:pt>
                <c:pt idx="26">
                  <c:v>221</c:v>
                </c:pt>
                <c:pt idx="27">
                  <c:v>221</c:v>
                </c:pt>
                <c:pt idx="28">
                  <c:v>221</c:v>
                </c:pt>
                <c:pt idx="29">
                  <c:v>221</c:v>
                </c:pt>
                <c:pt idx="30">
                  <c:v>221</c:v>
                </c:pt>
                <c:pt idx="31">
                  <c:v>221</c:v>
                </c:pt>
                <c:pt idx="32">
                  <c:v>221</c:v>
                </c:pt>
                <c:pt idx="33">
                  <c:v>221</c:v>
                </c:pt>
                <c:pt idx="34">
                  <c:v>181</c:v>
                </c:pt>
                <c:pt idx="35">
                  <c:v>181</c:v>
                </c:pt>
                <c:pt idx="36">
                  <c:v>181</c:v>
                </c:pt>
                <c:pt idx="37">
                  <c:v>181</c:v>
                </c:pt>
                <c:pt idx="38">
                  <c:v>181</c:v>
                </c:pt>
                <c:pt idx="39">
                  <c:v>181</c:v>
                </c:pt>
                <c:pt idx="40">
                  <c:v>181</c:v>
                </c:pt>
                <c:pt idx="41">
                  <c:v>108</c:v>
                </c:pt>
                <c:pt idx="42">
                  <c:v>108</c:v>
                </c:pt>
                <c:pt idx="43">
                  <c:v>108</c:v>
                </c:pt>
                <c:pt idx="44">
                  <c:v>108</c:v>
                </c:pt>
                <c:pt idx="45">
                  <c:v>108</c:v>
                </c:pt>
                <c:pt idx="46">
                  <c:v>108</c:v>
                </c:pt>
                <c:pt idx="47">
                  <c:v>108</c:v>
                </c:pt>
                <c:pt idx="48">
                  <c:v>98</c:v>
                </c:pt>
                <c:pt idx="49">
                  <c:v>98</c:v>
                </c:pt>
                <c:pt idx="50">
                  <c:v>98</c:v>
                </c:pt>
                <c:pt idx="51">
                  <c:v>229</c:v>
                </c:pt>
                <c:pt idx="52">
                  <c:v>229</c:v>
                </c:pt>
                <c:pt idx="53">
                  <c:v>229</c:v>
                </c:pt>
                <c:pt idx="54">
                  <c:v>229</c:v>
                </c:pt>
                <c:pt idx="55">
                  <c:v>229</c:v>
                </c:pt>
                <c:pt idx="56">
                  <c:v>229</c:v>
                </c:pt>
                <c:pt idx="57">
                  <c:v>229</c:v>
                </c:pt>
                <c:pt idx="58">
                  <c:v>229</c:v>
                </c:pt>
                <c:pt idx="59">
                  <c:v>229</c:v>
                </c:pt>
                <c:pt idx="60">
                  <c:v>229</c:v>
                </c:pt>
                <c:pt idx="61">
                  <c:v>186</c:v>
                </c:pt>
                <c:pt idx="62">
                  <c:v>186</c:v>
                </c:pt>
                <c:pt idx="63">
                  <c:v>186</c:v>
                </c:pt>
                <c:pt idx="64">
                  <c:v>186</c:v>
                </c:pt>
                <c:pt idx="65">
                  <c:v>186</c:v>
                </c:pt>
                <c:pt idx="66">
                  <c:v>186</c:v>
                </c:pt>
                <c:pt idx="67">
                  <c:v>186</c:v>
                </c:pt>
                <c:pt idx="68">
                  <c:v>133</c:v>
                </c:pt>
                <c:pt idx="69">
                  <c:v>133</c:v>
                </c:pt>
                <c:pt idx="70">
                  <c:v>133</c:v>
                </c:pt>
                <c:pt idx="71">
                  <c:v>133</c:v>
                </c:pt>
                <c:pt idx="72">
                  <c:v>133</c:v>
                </c:pt>
                <c:pt idx="73">
                  <c:v>133</c:v>
                </c:pt>
                <c:pt idx="74">
                  <c:v>133</c:v>
                </c:pt>
                <c:pt idx="75">
                  <c:v>205</c:v>
                </c:pt>
                <c:pt idx="76">
                  <c:v>205</c:v>
                </c:pt>
                <c:pt idx="77">
                  <c:v>205</c:v>
                </c:pt>
                <c:pt idx="78">
                  <c:v>205</c:v>
                </c:pt>
                <c:pt idx="79">
                  <c:v>205</c:v>
                </c:pt>
                <c:pt idx="80">
                  <c:v>205</c:v>
                </c:pt>
                <c:pt idx="81">
                  <c:v>205</c:v>
                </c:pt>
                <c:pt idx="82">
                  <c:v>527</c:v>
                </c:pt>
                <c:pt idx="83">
                  <c:v>527</c:v>
                </c:pt>
                <c:pt idx="84">
                  <c:v>527</c:v>
                </c:pt>
                <c:pt idx="85">
                  <c:v>527</c:v>
                </c:pt>
                <c:pt idx="86">
                  <c:v>527</c:v>
                </c:pt>
                <c:pt idx="87">
                  <c:v>527</c:v>
                </c:pt>
                <c:pt idx="88">
                  <c:v>527</c:v>
                </c:pt>
                <c:pt idx="89">
                  <c:v>221</c:v>
                </c:pt>
                <c:pt idx="90">
                  <c:v>221</c:v>
                </c:pt>
                <c:pt idx="91">
                  <c:v>221</c:v>
                </c:pt>
                <c:pt idx="92">
                  <c:v>221</c:v>
                </c:pt>
                <c:pt idx="93">
                  <c:v>221</c:v>
                </c:pt>
                <c:pt idx="94">
                  <c:v>221</c:v>
                </c:pt>
                <c:pt idx="95">
                  <c:v>221</c:v>
                </c:pt>
                <c:pt idx="96">
                  <c:v>194</c:v>
                </c:pt>
                <c:pt idx="97">
                  <c:v>194</c:v>
                </c:pt>
                <c:pt idx="98">
                  <c:v>194</c:v>
                </c:pt>
                <c:pt idx="99">
                  <c:v>194</c:v>
                </c:pt>
                <c:pt idx="100">
                  <c:v>194</c:v>
                </c:pt>
                <c:pt idx="101">
                  <c:v>194</c:v>
                </c:pt>
                <c:pt idx="102">
                  <c:v>194</c:v>
                </c:pt>
                <c:pt idx="103">
                  <c:v>246</c:v>
                </c:pt>
                <c:pt idx="104">
                  <c:v>246</c:v>
                </c:pt>
                <c:pt idx="105">
                  <c:v>246</c:v>
                </c:pt>
                <c:pt idx="106">
                  <c:v>246</c:v>
                </c:pt>
                <c:pt idx="107">
                  <c:v>246</c:v>
                </c:pt>
                <c:pt idx="108">
                  <c:v>246</c:v>
                </c:pt>
                <c:pt idx="109">
                  <c:v>246</c:v>
                </c:pt>
                <c:pt idx="110">
                  <c:v>246</c:v>
                </c:pt>
                <c:pt idx="111">
                  <c:v>246</c:v>
                </c:pt>
              </c:numCache>
            </c:numRef>
          </c:val>
          <c:smooth val="0"/>
        </c:ser>
        <c:ser>
          <c:idx val="4"/>
          <c:order val="4"/>
          <c:tx>
            <c:strRef>
              <c:f>Лист2!$C$1</c:f>
              <c:strCache>
                <c:ptCount val="1"/>
                <c:pt idx="0">
                  <c:v>Месяцы 2024 г.</c:v>
                </c:pt>
              </c:strCache>
            </c:strRef>
          </c:tx>
          <c:spPr>
            <a:ln>
              <a:solidFill>
                <a:srgbClr val="FF0000"/>
              </a:solidFill>
            </a:ln>
          </c:spPr>
          <c:marker>
            <c:symbol val="none"/>
          </c:marker>
          <c:dLbls>
            <c:dLbl>
              <c:idx val="0"/>
              <c:layout>
                <c:manualLayout>
                  <c:x val="7.9426093314309457E-2"/>
                  <c:y val="2.132840708707699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5"/>
              <c:layout>
                <c:manualLayout>
                  <c:x val="0"/>
                  <c:y val="-1.938946098825181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6"/>
              <c:layout>
                <c:manualLayout>
                  <c:x val="-1.0018934998254181E-2"/>
                  <c:y val="-3.8778921976503639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8"/>
              <c:layout>
                <c:manualLayout>
                  <c:x val="-1.2022721997905017E-2"/>
                  <c:y val="-2.908419148237772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showLegendKey val="0"/>
            <c:showVal val="0"/>
            <c:showCatName val="0"/>
            <c:showSerName val="0"/>
            <c:showPercent val="0"/>
            <c:showBubbleSize val="0"/>
          </c:dLbls>
          <c:cat>
            <c:numRef>
              <c:f>Лист2!$A$2:$A$113</c:f>
              <c:numCache>
                <c:formatCode>m/d/yyyy</c:formatCode>
                <c:ptCount val="112"/>
                <c:pt idx="0">
                  <c:v>44935</c:v>
                </c:pt>
                <c:pt idx="1">
                  <c:v>44936</c:v>
                </c:pt>
                <c:pt idx="2">
                  <c:v>44937</c:v>
                </c:pt>
                <c:pt idx="3">
                  <c:v>44938</c:v>
                </c:pt>
                <c:pt idx="4">
                  <c:v>44939</c:v>
                </c:pt>
                <c:pt idx="5">
                  <c:v>44940</c:v>
                </c:pt>
                <c:pt idx="6">
                  <c:v>44941</c:v>
                </c:pt>
                <c:pt idx="7">
                  <c:v>44942</c:v>
                </c:pt>
                <c:pt idx="8">
                  <c:v>44943</c:v>
                </c:pt>
                <c:pt idx="9">
                  <c:v>44944</c:v>
                </c:pt>
                <c:pt idx="10">
                  <c:v>44945</c:v>
                </c:pt>
                <c:pt idx="11">
                  <c:v>44946</c:v>
                </c:pt>
                <c:pt idx="12">
                  <c:v>44947</c:v>
                </c:pt>
                <c:pt idx="13">
                  <c:v>44948</c:v>
                </c:pt>
                <c:pt idx="14">
                  <c:v>44949</c:v>
                </c:pt>
                <c:pt idx="15">
                  <c:v>44950</c:v>
                </c:pt>
                <c:pt idx="16">
                  <c:v>44951</c:v>
                </c:pt>
                <c:pt idx="17">
                  <c:v>44952</c:v>
                </c:pt>
                <c:pt idx="18">
                  <c:v>44953</c:v>
                </c:pt>
                <c:pt idx="19">
                  <c:v>44954</c:v>
                </c:pt>
                <c:pt idx="20">
                  <c:v>44955</c:v>
                </c:pt>
                <c:pt idx="21">
                  <c:v>44956</c:v>
                </c:pt>
                <c:pt idx="22">
                  <c:v>44957</c:v>
                </c:pt>
                <c:pt idx="23">
                  <c:v>44958</c:v>
                </c:pt>
                <c:pt idx="24">
                  <c:v>44959</c:v>
                </c:pt>
                <c:pt idx="25">
                  <c:v>44960</c:v>
                </c:pt>
                <c:pt idx="26">
                  <c:v>44961</c:v>
                </c:pt>
                <c:pt idx="27">
                  <c:v>44962</c:v>
                </c:pt>
                <c:pt idx="28">
                  <c:v>44963</c:v>
                </c:pt>
                <c:pt idx="29">
                  <c:v>44964</c:v>
                </c:pt>
                <c:pt idx="30">
                  <c:v>44965</c:v>
                </c:pt>
                <c:pt idx="31">
                  <c:v>44966</c:v>
                </c:pt>
                <c:pt idx="32">
                  <c:v>44967</c:v>
                </c:pt>
                <c:pt idx="33">
                  <c:v>44968</c:v>
                </c:pt>
                <c:pt idx="34">
                  <c:v>44969</c:v>
                </c:pt>
                <c:pt idx="35">
                  <c:v>44970</c:v>
                </c:pt>
                <c:pt idx="36">
                  <c:v>44971</c:v>
                </c:pt>
                <c:pt idx="37">
                  <c:v>44972</c:v>
                </c:pt>
                <c:pt idx="38">
                  <c:v>44973</c:v>
                </c:pt>
                <c:pt idx="39">
                  <c:v>44974</c:v>
                </c:pt>
                <c:pt idx="40">
                  <c:v>44975</c:v>
                </c:pt>
                <c:pt idx="41">
                  <c:v>44976</c:v>
                </c:pt>
                <c:pt idx="42">
                  <c:v>44977</c:v>
                </c:pt>
                <c:pt idx="43">
                  <c:v>44978</c:v>
                </c:pt>
                <c:pt idx="44">
                  <c:v>44979</c:v>
                </c:pt>
                <c:pt idx="45">
                  <c:v>44980</c:v>
                </c:pt>
                <c:pt idx="46">
                  <c:v>44981</c:v>
                </c:pt>
                <c:pt idx="47">
                  <c:v>44982</c:v>
                </c:pt>
                <c:pt idx="48">
                  <c:v>44983</c:v>
                </c:pt>
                <c:pt idx="49">
                  <c:v>44984</c:v>
                </c:pt>
                <c:pt idx="50">
                  <c:v>44985</c:v>
                </c:pt>
                <c:pt idx="51">
                  <c:v>44986</c:v>
                </c:pt>
                <c:pt idx="52">
                  <c:v>44987</c:v>
                </c:pt>
                <c:pt idx="53">
                  <c:v>44988</c:v>
                </c:pt>
                <c:pt idx="54">
                  <c:v>44989</c:v>
                </c:pt>
                <c:pt idx="55">
                  <c:v>44990</c:v>
                </c:pt>
                <c:pt idx="56">
                  <c:v>44991</c:v>
                </c:pt>
                <c:pt idx="57">
                  <c:v>44992</c:v>
                </c:pt>
                <c:pt idx="58">
                  <c:v>44993</c:v>
                </c:pt>
                <c:pt idx="59">
                  <c:v>44994</c:v>
                </c:pt>
                <c:pt idx="60">
                  <c:v>44995</c:v>
                </c:pt>
                <c:pt idx="61">
                  <c:v>44996</c:v>
                </c:pt>
                <c:pt idx="62">
                  <c:v>44997</c:v>
                </c:pt>
                <c:pt idx="63">
                  <c:v>44998</c:v>
                </c:pt>
                <c:pt idx="64">
                  <c:v>44999</c:v>
                </c:pt>
                <c:pt idx="65">
                  <c:v>45000</c:v>
                </c:pt>
                <c:pt idx="66">
                  <c:v>45001</c:v>
                </c:pt>
                <c:pt idx="67">
                  <c:v>45002</c:v>
                </c:pt>
                <c:pt idx="68">
                  <c:v>45003</c:v>
                </c:pt>
                <c:pt idx="69">
                  <c:v>45004</c:v>
                </c:pt>
                <c:pt idx="70">
                  <c:v>45005</c:v>
                </c:pt>
                <c:pt idx="71">
                  <c:v>45006</c:v>
                </c:pt>
                <c:pt idx="72">
                  <c:v>45007</c:v>
                </c:pt>
                <c:pt idx="73">
                  <c:v>45008</c:v>
                </c:pt>
                <c:pt idx="74">
                  <c:v>45009</c:v>
                </c:pt>
                <c:pt idx="75">
                  <c:v>45010</c:v>
                </c:pt>
                <c:pt idx="76">
                  <c:v>45011</c:v>
                </c:pt>
                <c:pt idx="77">
                  <c:v>45012</c:v>
                </c:pt>
                <c:pt idx="78">
                  <c:v>45013</c:v>
                </c:pt>
                <c:pt idx="79">
                  <c:v>45014</c:v>
                </c:pt>
                <c:pt idx="80">
                  <c:v>45015</c:v>
                </c:pt>
                <c:pt idx="81">
                  <c:v>45016</c:v>
                </c:pt>
                <c:pt idx="82">
                  <c:v>45017</c:v>
                </c:pt>
                <c:pt idx="83">
                  <c:v>45018</c:v>
                </c:pt>
                <c:pt idx="84">
                  <c:v>45019</c:v>
                </c:pt>
                <c:pt idx="85">
                  <c:v>45020</c:v>
                </c:pt>
                <c:pt idx="86">
                  <c:v>45021</c:v>
                </c:pt>
                <c:pt idx="87">
                  <c:v>45022</c:v>
                </c:pt>
                <c:pt idx="88">
                  <c:v>45023</c:v>
                </c:pt>
                <c:pt idx="89">
                  <c:v>45024</c:v>
                </c:pt>
                <c:pt idx="90">
                  <c:v>45025</c:v>
                </c:pt>
                <c:pt idx="91">
                  <c:v>45026</c:v>
                </c:pt>
                <c:pt idx="92">
                  <c:v>45027</c:v>
                </c:pt>
                <c:pt idx="93">
                  <c:v>45028</c:v>
                </c:pt>
                <c:pt idx="94">
                  <c:v>45029</c:v>
                </c:pt>
                <c:pt idx="95">
                  <c:v>45030</c:v>
                </c:pt>
                <c:pt idx="96">
                  <c:v>45031</c:v>
                </c:pt>
                <c:pt idx="97">
                  <c:v>45032</c:v>
                </c:pt>
                <c:pt idx="98">
                  <c:v>45033</c:v>
                </c:pt>
                <c:pt idx="99">
                  <c:v>45034</c:v>
                </c:pt>
                <c:pt idx="100">
                  <c:v>45035</c:v>
                </c:pt>
                <c:pt idx="101">
                  <c:v>45036</c:v>
                </c:pt>
                <c:pt idx="102">
                  <c:v>45037</c:v>
                </c:pt>
                <c:pt idx="103">
                  <c:v>45038</c:v>
                </c:pt>
                <c:pt idx="104">
                  <c:v>45039</c:v>
                </c:pt>
                <c:pt idx="105">
                  <c:v>45040</c:v>
                </c:pt>
                <c:pt idx="106">
                  <c:v>45041</c:v>
                </c:pt>
                <c:pt idx="107">
                  <c:v>45042</c:v>
                </c:pt>
                <c:pt idx="108">
                  <c:v>45043</c:v>
                </c:pt>
                <c:pt idx="109">
                  <c:v>45044</c:v>
                </c:pt>
                <c:pt idx="110">
                  <c:v>45045</c:v>
                </c:pt>
                <c:pt idx="111">
                  <c:v>45046</c:v>
                </c:pt>
              </c:numCache>
            </c:numRef>
          </c:cat>
          <c:val>
            <c:numRef>
              <c:f>Лист2!$C$2:$C$113</c:f>
              <c:numCache>
                <c:formatCode>General</c:formatCode>
                <c:ptCount val="112"/>
                <c:pt idx="0">
                  <c:v>660</c:v>
                </c:pt>
                <c:pt idx="1">
                  <c:v>660</c:v>
                </c:pt>
                <c:pt idx="2">
                  <c:v>660</c:v>
                </c:pt>
                <c:pt idx="3">
                  <c:v>660</c:v>
                </c:pt>
                <c:pt idx="4">
                  <c:v>660</c:v>
                </c:pt>
                <c:pt idx="5">
                  <c:v>660</c:v>
                </c:pt>
                <c:pt idx="6">
                  <c:v>660</c:v>
                </c:pt>
                <c:pt idx="7">
                  <c:v>660</c:v>
                </c:pt>
                <c:pt idx="8">
                  <c:v>660</c:v>
                </c:pt>
                <c:pt idx="9">
                  <c:v>660</c:v>
                </c:pt>
                <c:pt idx="10">
                  <c:v>660</c:v>
                </c:pt>
                <c:pt idx="11">
                  <c:v>660</c:v>
                </c:pt>
                <c:pt idx="12">
                  <c:v>660</c:v>
                </c:pt>
                <c:pt idx="13">
                  <c:v>660</c:v>
                </c:pt>
                <c:pt idx="14">
                  <c:v>660</c:v>
                </c:pt>
                <c:pt idx="15">
                  <c:v>660</c:v>
                </c:pt>
                <c:pt idx="16">
                  <c:v>660</c:v>
                </c:pt>
                <c:pt idx="17">
                  <c:v>660</c:v>
                </c:pt>
                <c:pt idx="18">
                  <c:v>660</c:v>
                </c:pt>
                <c:pt idx="19">
                  <c:v>660</c:v>
                </c:pt>
                <c:pt idx="20">
                  <c:v>660</c:v>
                </c:pt>
                <c:pt idx="21">
                  <c:v>660</c:v>
                </c:pt>
                <c:pt idx="22">
                  <c:v>660</c:v>
                </c:pt>
                <c:pt idx="23">
                  <c:v>608</c:v>
                </c:pt>
                <c:pt idx="24">
                  <c:v>608</c:v>
                </c:pt>
                <c:pt idx="25">
                  <c:v>608</c:v>
                </c:pt>
                <c:pt idx="26">
                  <c:v>608</c:v>
                </c:pt>
                <c:pt idx="27">
                  <c:v>608</c:v>
                </c:pt>
                <c:pt idx="28">
                  <c:v>608</c:v>
                </c:pt>
                <c:pt idx="29">
                  <c:v>608</c:v>
                </c:pt>
                <c:pt idx="30">
                  <c:v>608</c:v>
                </c:pt>
                <c:pt idx="31">
                  <c:v>608</c:v>
                </c:pt>
                <c:pt idx="32">
                  <c:v>608</c:v>
                </c:pt>
                <c:pt idx="33">
                  <c:v>608</c:v>
                </c:pt>
                <c:pt idx="34">
                  <c:v>608</c:v>
                </c:pt>
                <c:pt idx="35">
                  <c:v>608</c:v>
                </c:pt>
                <c:pt idx="36">
                  <c:v>608</c:v>
                </c:pt>
                <c:pt idx="37">
                  <c:v>608</c:v>
                </c:pt>
                <c:pt idx="38">
                  <c:v>608</c:v>
                </c:pt>
                <c:pt idx="39">
                  <c:v>608</c:v>
                </c:pt>
                <c:pt idx="40">
                  <c:v>608</c:v>
                </c:pt>
                <c:pt idx="41">
                  <c:v>608</c:v>
                </c:pt>
                <c:pt idx="42">
                  <c:v>608</c:v>
                </c:pt>
                <c:pt idx="43">
                  <c:v>608</c:v>
                </c:pt>
                <c:pt idx="44">
                  <c:v>608</c:v>
                </c:pt>
                <c:pt idx="45">
                  <c:v>608</c:v>
                </c:pt>
                <c:pt idx="46">
                  <c:v>608</c:v>
                </c:pt>
                <c:pt idx="47">
                  <c:v>608</c:v>
                </c:pt>
                <c:pt idx="48">
                  <c:v>608</c:v>
                </c:pt>
                <c:pt idx="49">
                  <c:v>608</c:v>
                </c:pt>
                <c:pt idx="50">
                  <c:v>608</c:v>
                </c:pt>
                <c:pt idx="51">
                  <c:v>753</c:v>
                </c:pt>
                <c:pt idx="52">
                  <c:v>753</c:v>
                </c:pt>
                <c:pt idx="53">
                  <c:v>753</c:v>
                </c:pt>
                <c:pt idx="54">
                  <c:v>753</c:v>
                </c:pt>
                <c:pt idx="55">
                  <c:v>753</c:v>
                </c:pt>
                <c:pt idx="56">
                  <c:v>753</c:v>
                </c:pt>
                <c:pt idx="57">
                  <c:v>753</c:v>
                </c:pt>
                <c:pt idx="58">
                  <c:v>753</c:v>
                </c:pt>
                <c:pt idx="59">
                  <c:v>753</c:v>
                </c:pt>
                <c:pt idx="60">
                  <c:v>753</c:v>
                </c:pt>
                <c:pt idx="61">
                  <c:v>753</c:v>
                </c:pt>
                <c:pt idx="62">
                  <c:v>753</c:v>
                </c:pt>
                <c:pt idx="63">
                  <c:v>753</c:v>
                </c:pt>
                <c:pt idx="64">
                  <c:v>753</c:v>
                </c:pt>
                <c:pt idx="65">
                  <c:v>753</c:v>
                </c:pt>
                <c:pt idx="66">
                  <c:v>753</c:v>
                </c:pt>
                <c:pt idx="67">
                  <c:v>753</c:v>
                </c:pt>
                <c:pt idx="68">
                  <c:v>753</c:v>
                </c:pt>
                <c:pt idx="69">
                  <c:v>753</c:v>
                </c:pt>
                <c:pt idx="70">
                  <c:v>753</c:v>
                </c:pt>
                <c:pt idx="71">
                  <c:v>753</c:v>
                </c:pt>
                <c:pt idx="72">
                  <c:v>753</c:v>
                </c:pt>
                <c:pt idx="73">
                  <c:v>753</c:v>
                </c:pt>
                <c:pt idx="74">
                  <c:v>753</c:v>
                </c:pt>
                <c:pt idx="75">
                  <c:v>753</c:v>
                </c:pt>
                <c:pt idx="76">
                  <c:v>753</c:v>
                </c:pt>
                <c:pt idx="77">
                  <c:v>753</c:v>
                </c:pt>
                <c:pt idx="78">
                  <c:v>753</c:v>
                </c:pt>
                <c:pt idx="79">
                  <c:v>753</c:v>
                </c:pt>
                <c:pt idx="80">
                  <c:v>753</c:v>
                </c:pt>
                <c:pt idx="81">
                  <c:v>753</c:v>
                </c:pt>
                <c:pt idx="82">
                  <c:v>1188</c:v>
                </c:pt>
                <c:pt idx="83">
                  <c:v>1188</c:v>
                </c:pt>
                <c:pt idx="84">
                  <c:v>1188</c:v>
                </c:pt>
                <c:pt idx="85">
                  <c:v>1188</c:v>
                </c:pt>
                <c:pt idx="86">
                  <c:v>1188</c:v>
                </c:pt>
                <c:pt idx="87">
                  <c:v>1188</c:v>
                </c:pt>
                <c:pt idx="88">
                  <c:v>1188</c:v>
                </c:pt>
                <c:pt idx="89">
                  <c:v>1188</c:v>
                </c:pt>
                <c:pt idx="90">
                  <c:v>1188</c:v>
                </c:pt>
                <c:pt idx="91">
                  <c:v>1188</c:v>
                </c:pt>
                <c:pt idx="92">
                  <c:v>1188</c:v>
                </c:pt>
                <c:pt idx="93">
                  <c:v>1188</c:v>
                </c:pt>
                <c:pt idx="94">
                  <c:v>1188</c:v>
                </c:pt>
                <c:pt idx="95">
                  <c:v>1188</c:v>
                </c:pt>
                <c:pt idx="96">
                  <c:v>1188</c:v>
                </c:pt>
                <c:pt idx="97">
                  <c:v>1188</c:v>
                </c:pt>
                <c:pt idx="98">
                  <c:v>1188</c:v>
                </c:pt>
                <c:pt idx="99">
                  <c:v>1188</c:v>
                </c:pt>
                <c:pt idx="100">
                  <c:v>1188</c:v>
                </c:pt>
                <c:pt idx="101">
                  <c:v>1188</c:v>
                </c:pt>
                <c:pt idx="102">
                  <c:v>1188</c:v>
                </c:pt>
                <c:pt idx="103">
                  <c:v>1188</c:v>
                </c:pt>
                <c:pt idx="104">
                  <c:v>1188</c:v>
                </c:pt>
                <c:pt idx="105">
                  <c:v>1188</c:v>
                </c:pt>
                <c:pt idx="106">
                  <c:v>1188</c:v>
                </c:pt>
                <c:pt idx="107">
                  <c:v>1188</c:v>
                </c:pt>
                <c:pt idx="108">
                  <c:v>1188</c:v>
                </c:pt>
                <c:pt idx="109">
                  <c:v>1188</c:v>
                </c:pt>
                <c:pt idx="110">
                  <c:v>1188</c:v>
                </c:pt>
                <c:pt idx="111">
                  <c:v>1188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1141760"/>
        <c:axId val="32612352"/>
      </c:lineChart>
      <c:dateAx>
        <c:axId val="41141760"/>
        <c:scaling>
          <c:orientation val="minMax"/>
        </c:scaling>
        <c:delete val="0"/>
        <c:axPos val="b"/>
        <c:numFmt formatCode="dd/mm" sourceLinked="0"/>
        <c:majorTickMark val="out"/>
        <c:minorTickMark val="none"/>
        <c:tickLblPos val="nextTo"/>
        <c:crossAx val="32612352"/>
        <c:crosses val="autoZero"/>
        <c:auto val="0"/>
        <c:lblOffset val="100"/>
        <c:baseTimeUnit val="days"/>
        <c:minorUnit val="1"/>
        <c:minorTimeUnit val="days"/>
      </c:dateAx>
      <c:valAx>
        <c:axId val="3261235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41141760"/>
        <c:crosses val="autoZero"/>
        <c:crossBetween val="between"/>
      </c:valAx>
      <c:spPr>
        <a:solidFill>
          <a:srgbClr val="FEEDE6"/>
        </a:solidFill>
      </c:spPr>
    </c:plotArea>
    <c:legend>
      <c:legendPos val="r"/>
      <c:layout>
        <c:manualLayout>
          <c:xMode val="edge"/>
          <c:yMode val="edge"/>
          <c:x val="0.88985498113739891"/>
          <c:y val="0.31871311994748053"/>
          <c:w val="9.5864239937795456E-2"/>
          <c:h val="0.1753089718242124"/>
        </c:manualLayout>
      </c:layout>
      <c:overlay val="0"/>
    </c:legend>
    <c:plotVisOnly val="0"/>
    <c:dispBlanksAs val="span"/>
    <c:showDLblsOverMax val="0"/>
  </c:chart>
  <c:spPr>
    <a:solidFill>
      <a:srgbClr val="FDDACB"/>
    </a:solidFill>
  </c:spPr>
  <c:externalData r:id="rId1">
    <c:autoUpdate val="0"/>
  </c:externalData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0.06678</cdr:x>
      <cdr:y>0.04287</cdr:y>
    </cdr:from>
    <cdr:to>
      <cdr:x>0.13768</cdr:x>
      <cdr:y>0.08795</cdr:y>
    </cdr:to>
    <cdr:sp macro="" textlink="">
      <cdr:nvSpPr>
        <cdr:cNvPr id="3" name="Прямоугольник 2"/>
        <cdr:cNvSpPr/>
      </cdr:nvSpPr>
      <cdr:spPr>
        <a:xfrm xmlns:a="http://schemas.openxmlformats.org/drawingml/2006/main">
          <a:off x="846546" y="280797"/>
          <a:ext cx="898728" cy="295272"/>
        </a:xfrm>
        <a:prstGeom xmlns:a="http://schemas.openxmlformats.org/drawingml/2006/main" prst="rect">
          <a:avLst/>
        </a:prstGeom>
        <a:solidFill xmlns:a="http://schemas.openxmlformats.org/drawingml/2006/main">
          <a:schemeClr val="accent6">
            <a:lumMod val="20000"/>
            <a:lumOff val="80000"/>
          </a:schemeClr>
        </a:solidFill>
        <a:ln xmlns:a="http://schemas.openxmlformats.org/drawingml/2006/main" w="25400" cap="flat" cmpd="dbl" algn="ctr">
          <a:solidFill>
            <a:srgbClr val="4F81BD">
              <a:shade val="50000"/>
            </a:srgbClr>
          </a:solidFill>
          <a:prstDash val="solid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wrap="square"/>
        <a:lstStyle xmlns:a="http://schemas.openxmlformats.org/drawingml/2006/main">
          <a:lvl1pPr marL="0" indent="0">
            <a:defRPr sz="1100">
              <a:solidFill>
                <a:sysClr val="window" lastClr="FFFFFF"/>
              </a:solidFill>
              <a:latin typeface="Calibri"/>
            </a:defRPr>
          </a:lvl1pPr>
          <a:lvl2pPr marL="457200" indent="0">
            <a:defRPr sz="1100">
              <a:solidFill>
                <a:sysClr val="window" lastClr="FFFFFF"/>
              </a:solidFill>
              <a:latin typeface="Calibri"/>
            </a:defRPr>
          </a:lvl2pPr>
          <a:lvl3pPr marL="914400" indent="0">
            <a:defRPr sz="1100">
              <a:solidFill>
                <a:sysClr val="window" lastClr="FFFFFF"/>
              </a:solidFill>
              <a:latin typeface="Calibri"/>
            </a:defRPr>
          </a:lvl3pPr>
          <a:lvl4pPr marL="1371600" indent="0">
            <a:defRPr sz="1100">
              <a:solidFill>
                <a:sysClr val="window" lastClr="FFFFFF"/>
              </a:solidFill>
              <a:latin typeface="Calibri"/>
            </a:defRPr>
          </a:lvl4pPr>
          <a:lvl5pPr marL="1828800" indent="0">
            <a:defRPr sz="1100">
              <a:solidFill>
                <a:sysClr val="window" lastClr="FFFFFF"/>
              </a:solidFill>
              <a:latin typeface="Calibri"/>
            </a:defRPr>
          </a:lvl5pPr>
          <a:lvl6pPr marL="2286000" indent="0">
            <a:defRPr sz="1100">
              <a:solidFill>
                <a:sysClr val="window" lastClr="FFFFFF"/>
              </a:solidFill>
              <a:latin typeface="Calibri"/>
            </a:defRPr>
          </a:lvl6pPr>
          <a:lvl7pPr marL="2743200" indent="0">
            <a:defRPr sz="1100">
              <a:solidFill>
                <a:sysClr val="window" lastClr="FFFFFF"/>
              </a:solidFill>
              <a:latin typeface="Calibri"/>
            </a:defRPr>
          </a:lvl7pPr>
          <a:lvl8pPr marL="3200400" indent="0">
            <a:defRPr sz="1100">
              <a:solidFill>
                <a:sysClr val="window" lastClr="FFFFFF"/>
              </a:solidFill>
              <a:latin typeface="Calibri"/>
            </a:defRPr>
          </a:lvl8pPr>
          <a:lvl9pPr marL="3657600" indent="0">
            <a:defRPr sz="1100">
              <a:solidFill>
                <a:sysClr val="window" lastClr="FFFFFF"/>
              </a:solidFill>
              <a:latin typeface="Calibri"/>
            </a:defRPr>
          </a:lvl9pPr>
        </a:lstStyle>
        <a:p xmlns:a="http://schemas.openxmlformats.org/drawingml/2006/main">
          <a:pPr algn="ctr"/>
          <a:r>
            <a:rPr lang="ru-RU" sz="1400" dirty="0">
              <a:solidFill>
                <a:sysClr val="windowText" lastClr="000000"/>
              </a:solidFill>
              <a:latin typeface="Times New Roman" pitchFamily="18" charset="0"/>
              <a:cs typeface="Times New Roman" pitchFamily="18" charset="0"/>
            </a:rPr>
            <a:t>Январь</a:t>
          </a:r>
        </a:p>
      </cdr:txBody>
    </cdr:sp>
  </cdr:relSizeAnchor>
  <cdr:relSizeAnchor xmlns:cdr="http://schemas.openxmlformats.org/drawingml/2006/chartDrawing">
    <cdr:from>
      <cdr:x>0.85241</cdr:x>
      <cdr:y>0.78992</cdr:y>
    </cdr:from>
    <cdr:to>
      <cdr:x>0.87598</cdr:x>
      <cdr:y>0.82368</cdr:y>
    </cdr:to>
    <cdr:sp macro="" textlink="">
      <cdr:nvSpPr>
        <cdr:cNvPr id="9" name="TextBox 8"/>
        <cdr:cNvSpPr txBox="1"/>
      </cdr:nvSpPr>
      <cdr:spPr>
        <a:xfrm xmlns:a="http://schemas.openxmlformats.org/drawingml/2006/main">
          <a:off x="9901842" y="5014045"/>
          <a:ext cx="273844" cy="21431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/>
        <a:p xmlns:a="http://schemas.openxmlformats.org/drawingml/2006/main">
          <a:endParaRPr lang="ru-RU" sz="1100"/>
        </a:p>
      </cdr:txBody>
    </cdr:sp>
  </cdr:relSizeAnchor>
  <cdr:relSizeAnchor xmlns:cdr="http://schemas.openxmlformats.org/drawingml/2006/chartDrawing">
    <cdr:from>
      <cdr:x>0.25862</cdr:x>
      <cdr:y>0.04437</cdr:y>
    </cdr:from>
    <cdr:to>
      <cdr:x>0.32952</cdr:x>
      <cdr:y>0.08945</cdr:y>
    </cdr:to>
    <cdr:sp macro="" textlink="">
      <cdr:nvSpPr>
        <cdr:cNvPr id="4" name="Прямоугольник 3"/>
        <cdr:cNvSpPr/>
      </cdr:nvSpPr>
      <cdr:spPr>
        <a:xfrm xmlns:a="http://schemas.openxmlformats.org/drawingml/2006/main">
          <a:off x="3278322" y="290635"/>
          <a:ext cx="898728" cy="295272"/>
        </a:xfrm>
        <a:prstGeom xmlns:a="http://schemas.openxmlformats.org/drawingml/2006/main" prst="rect">
          <a:avLst/>
        </a:prstGeom>
        <a:solidFill xmlns:a="http://schemas.openxmlformats.org/drawingml/2006/main">
          <a:schemeClr val="accent6">
            <a:lumMod val="20000"/>
            <a:lumOff val="80000"/>
          </a:schemeClr>
        </a:solidFill>
        <a:ln xmlns:a="http://schemas.openxmlformats.org/drawingml/2006/main" w="25400" cap="flat" cmpd="dbl" algn="ctr">
          <a:solidFill>
            <a:srgbClr val="4F81BD">
              <a:shade val="50000"/>
            </a:srgbClr>
          </a:solidFill>
          <a:prstDash val="solid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wrap="square"/>
        <a:lstStyle xmlns:a="http://schemas.openxmlformats.org/drawingml/2006/main">
          <a:lvl1pPr marL="0" indent="0">
            <a:defRPr sz="1100">
              <a:solidFill>
                <a:sysClr val="window" lastClr="FFFFFF"/>
              </a:solidFill>
              <a:latin typeface="Calibri"/>
            </a:defRPr>
          </a:lvl1pPr>
          <a:lvl2pPr marL="457200" indent="0">
            <a:defRPr sz="1100">
              <a:solidFill>
                <a:sysClr val="window" lastClr="FFFFFF"/>
              </a:solidFill>
              <a:latin typeface="Calibri"/>
            </a:defRPr>
          </a:lvl2pPr>
          <a:lvl3pPr marL="914400" indent="0">
            <a:defRPr sz="1100">
              <a:solidFill>
                <a:sysClr val="window" lastClr="FFFFFF"/>
              </a:solidFill>
              <a:latin typeface="Calibri"/>
            </a:defRPr>
          </a:lvl3pPr>
          <a:lvl4pPr marL="1371600" indent="0">
            <a:defRPr sz="1100">
              <a:solidFill>
                <a:sysClr val="window" lastClr="FFFFFF"/>
              </a:solidFill>
              <a:latin typeface="Calibri"/>
            </a:defRPr>
          </a:lvl4pPr>
          <a:lvl5pPr marL="1828800" indent="0">
            <a:defRPr sz="1100">
              <a:solidFill>
                <a:sysClr val="window" lastClr="FFFFFF"/>
              </a:solidFill>
              <a:latin typeface="Calibri"/>
            </a:defRPr>
          </a:lvl5pPr>
          <a:lvl6pPr marL="2286000" indent="0">
            <a:defRPr sz="1100">
              <a:solidFill>
                <a:sysClr val="window" lastClr="FFFFFF"/>
              </a:solidFill>
              <a:latin typeface="Calibri"/>
            </a:defRPr>
          </a:lvl6pPr>
          <a:lvl7pPr marL="2743200" indent="0">
            <a:defRPr sz="1100">
              <a:solidFill>
                <a:sysClr val="window" lastClr="FFFFFF"/>
              </a:solidFill>
              <a:latin typeface="Calibri"/>
            </a:defRPr>
          </a:lvl7pPr>
          <a:lvl8pPr marL="3200400" indent="0">
            <a:defRPr sz="1100">
              <a:solidFill>
                <a:sysClr val="window" lastClr="FFFFFF"/>
              </a:solidFill>
              <a:latin typeface="Calibri"/>
            </a:defRPr>
          </a:lvl8pPr>
          <a:lvl9pPr marL="3657600" indent="0">
            <a:defRPr sz="1100">
              <a:solidFill>
                <a:sysClr val="window" lastClr="FFFFFF"/>
              </a:solidFill>
              <a:latin typeface="Calibri"/>
            </a:defRPr>
          </a:lvl9pPr>
        </a:lstStyle>
        <a:p xmlns:a="http://schemas.openxmlformats.org/drawingml/2006/main">
          <a:pPr algn="ctr"/>
          <a:r>
            <a:rPr lang="ru-RU" sz="1400" dirty="0">
              <a:solidFill>
                <a:sysClr val="windowText" lastClr="000000"/>
              </a:solidFill>
              <a:latin typeface="Times New Roman" pitchFamily="18" charset="0"/>
              <a:cs typeface="Times New Roman" pitchFamily="18" charset="0"/>
            </a:rPr>
            <a:t>Февраль</a:t>
          </a:r>
        </a:p>
      </cdr:txBody>
    </cdr:sp>
  </cdr:relSizeAnchor>
  <cdr:relSizeAnchor xmlns:cdr="http://schemas.openxmlformats.org/drawingml/2006/chartDrawing">
    <cdr:from>
      <cdr:x>0.49376</cdr:x>
      <cdr:y>0.04619</cdr:y>
    </cdr:from>
    <cdr:to>
      <cdr:x>0.56466</cdr:x>
      <cdr:y>0.09127</cdr:y>
    </cdr:to>
    <cdr:sp macro="" textlink="">
      <cdr:nvSpPr>
        <cdr:cNvPr id="5" name="Прямоугольник 4"/>
        <cdr:cNvSpPr/>
      </cdr:nvSpPr>
      <cdr:spPr>
        <a:xfrm xmlns:a="http://schemas.openxmlformats.org/drawingml/2006/main">
          <a:off x="6258938" y="302542"/>
          <a:ext cx="898728" cy="295272"/>
        </a:xfrm>
        <a:prstGeom xmlns:a="http://schemas.openxmlformats.org/drawingml/2006/main" prst="rect">
          <a:avLst/>
        </a:prstGeom>
        <a:solidFill xmlns:a="http://schemas.openxmlformats.org/drawingml/2006/main">
          <a:schemeClr val="accent6">
            <a:lumMod val="20000"/>
            <a:lumOff val="80000"/>
          </a:schemeClr>
        </a:solidFill>
        <a:ln xmlns:a="http://schemas.openxmlformats.org/drawingml/2006/main" w="25400" cap="flat" cmpd="dbl" algn="ctr">
          <a:solidFill>
            <a:srgbClr val="4F81BD">
              <a:shade val="50000"/>
            </a:srgbClr>
          </a:solidFill>
          <a:prstDash val="solid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wrap="square"/>
        <a:lstStyle xmlns:a="http://schemas.openxmlformats.org/drawingml/2006/main">
          <a:lvl1pPr marL="0" indent="0">
            <a:defRPr sz="1100">
              <a:solidFill>
                <a:sysClr val="window" lastClr="FFFFFF"/>
              </a:solidFill>
              <a:latin typeface="Calibri"/>
            </a:defRPr>
          </a:lvl1pPr>
          <a:lvl2pPr marL="457200" indent="0">
            <a:defRPr sz="1100">
              <a:solidFill>
                <a:sysClr val="window" lastClr="FFFFFF"/>
              </a:solidFill>
              <a:latin typeface="Calibri"/>
            </a:defRPr>
          </a:lvl2pPr>
          <a:lvl3pPr marL="914400" indent="0">
            <a:defRPr sz="1100">
              <a:solidFill>
                <a:sysClr val="window" lastClr="FFFFFF"/>
              </a:solidFill>
              <a:latin typeface="Calibri"/>
            </a:defRPr>
          </a:lvl3pPr>
          <a:lvl4pPr marL="1371600" indent="0">
            <a:defRPr sz="1100">
              <a:solidFill>
                <a:sysClr val="window" lastClr="FFFFFF"/>
              </a:solidFill>
              <a:latin typeface="Calibri"/>
            </a:defRPr>
          </a:lvl4pPr>
          <a:lvl5pPr marL="1828800" indent="0">
            <a:defRPr sz="1100">
              <a:solidFill>
                <a:sysClr val="window" lastClr="FFFFFF"/>
              </a:solidFill>
              <a:latin typeface="Calibri"/>
            </a:defRPr>
          </a:lvl5pPr>
          <a:lvl6pPr marL="2286000" indent="0">
            <a:defRPr sz="1100">
              <a:solidFill>
                <a:sysClr val="window" lastClr="FFFFFF"/>
              </a:solidFill>
              <a:latin typeface="Calibri"/>
            </a:defRPr>
          </a:lvl6pPr>
          <a:lvl7pPr marL="2743200" indent="0">
            <a:defRPr sz="1100">
              <a:solidFill>
                <a:sysClr val="window" lastClr="FFFFFF"/>
              </a:solidFill>
              <a:latin typeface="Calibri"/>
            </a:defRPr>
          </a:lvl7pPr>
          <a:lvl8pPr marL="3200400" indent="0">
            <a:defRPr sz="1100">
              <a:solidFill>
                <a:sysClr val="window" lastClr="FFFFFF"/>
              </a:solidFill>
              <a:latin typeface="Calibri"/>
            </a:defRPr>
          </a:lvl8pPr>
          <a:lvl9pPr marL="3657600" indent="0">
            <a:defRPr sz="1100">
              <a:solidFill>
                <a:sysClr val="window" lastClr="FFFFFF"/>
              </a:solidFill>
              <a:latin typeface="Calibri"/>
            </a:defRPr>
          </a:lvl9pPr>
        </a:lstStyle>
        <a:p xmlns:a="http://schemas.openxmlformats.org/drawingml/2006/main">
          <a:pPr algn="ctr"/>
          <a:r>
            <a:rPr lang="ru-RU" sz="1400" dirty="0">
              <a:solidFill>
                <a:sysClr val="windowText" lastClr="000000"/>
              </a:solidFill>
              <a:latin typeface="Times New Roman" pitchFamily="18" charset="0"/>
              <a:cs typeface="Times New Roman" pitchFamily="18" charset="0"/>
            </a:rPr>
            <a:t>Март</a:t>
          </a:r>
        </a:p>
      </cdr:txBody>
    </cdr:sp>
  </cdr:relSizeAnchor>
  <cdr:relSizeAnchor xmlns:cdr="http://schemas.openxmlformats.org/drawingml/2006/chartDrawing">
    <cdr:from>
      <cdr:x>0.73101</cdr:x>
      <cdr:y>0.04229</cdr:y>
    </cdr:from>
    <cdr:to>
      <cdr:x>0.80191</cdr:x>
      <cdr:y>0.08737</cdr:y>
    </cdr:to>
    <cdr:sp macro="" textlink="">
      <cdr:nvSpPr>
        <cdr:cNvPr id="6" name="Прямоугольник 5"/>
        <cdr:cNvSpPr/>
      </cdr:nvSpPr>
      <cdr:spPr>
        <a:xfrm xmlns:a="http://schemas.openxmlformats.org/drawingml/2006/main">
          <a:off x="9266238" y="277019"/>
          <a:ext cx="898728" cy="295272"/>
        </a:xfrm>
        <a:prstGeom xmlns:a="http://schemas.openxmlformats.org/drawingml/2006/main" prst="rect">
          <a:avLst/>
        </a:prstGeom>
        <a:solidFill xmlns:a="http://schemas.openxmlformats.org/drawingml/2006/main">
          <a:schemeClr val="accent6">
            <a:lumMod val="20000"/>
            <a:lumOff val="80000"/>
          </a:schemeClr>
        </a:solidFill>
        <a:ln xmlns:a="http://schemas.openxmlformats.org/drawingml/2006/main" w="25400" cap="flat" cmpd="dbl" algn="ctr">
          <a:solidFill>
            <a:srgbClr val="4F81BD">
              <a:shade val="50000"/>
            </a:srgbClr>
          </a:solidFill>
          <a:prstDash val="solid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wrap="square"/>
        <a:lstStyle xmlns:a="http://schemas.openxmlformats.org/drawingml/2006/main">
          <a:lvl1pPr marL="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ru-RU" sz="1400" dirty="0">
              <a:solidFill>
                <a:sysClr val="windowText" lastClr="000000"/>
              </a:solidFill>
              <a:latin typeface="Times New Roman" pitchFamily="18" charset="0"/>
              <a:cs typeface="Times New Roman" pitchFamily="18" charset="0"/>
            </a:rPr>
            <a:t>Апрель</a:t>
          </a:r>
        </a:p>
      </cdr:txBody>
    </cdr:sp>
  </cdr:relSizeAnchor>
</c:userShape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3" y="0"/>
            <a:ext cx="2946351" cy="49617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9731" y="0"/>
            <a:ext cx="2946351" cy="49617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6C84E3-E77B-4ACF-AE2F-6A23A875563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3" y="9430470"/>
            <a:ext cx="2946351" cy="49617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9731" y="9430470"/>
            <a:ext cx="2946351" cy="49617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CA520A-ECF5-4F98-8419-26540ECC3D74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392235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6" y="1"/>
            <a:ext cx="2945587" cy="496192"/>
          </a:xfrm>
          <a:prstGeom prst="rect">
            <a:avLst/>
          </a:prstGeom>
        </p:spPr>
        <p:txBody>
          <a:bodyPr vert="horz" lIns="62934" tIns="31470" rIns="62934" bIns="31470" rtlCol="0"/>
          <a:lstStyle>
            <a:lvl1pPr algn="l">
              <a:defRPr sz="8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922" y="1"/>
            <a:ext cx="2946674" cy="496192"/>
          </a:xfrm>
          <a:prstGeom prst="rect">
            <a:avLst/>
          </a:prstGeom>
        </p:spPr>
        <p:txBody>
          <a:bodyPr vert="horz" lIns="62934" tIns="31470" rIns="62934" bIns="31470" rtlCol="0"/>
          <a:lstStyle>
            <a:lvl1pPr algn="r">
              <a:defRPr sz="800"/>
            </a:lvl1pPr>
          </a:lstStyle>
          <a:p>
            <a:fld id="{47DC9EE8-574B-4375-A939-ECF9B48F50B6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62934" tIns="31470" rIns="62934" bIns="3147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337" y="4716030"/>
            <a:ext cx="5439010" cy="4467921"/>
          </a:xfrm>
          <a:prstGeom prst="rect">
            <a:avLst/>
          </a:prstGeom>
        </p:spPr>
        <p:txBody>
          <a:bodyPr vert="horz" lIns="62934" tIns="31470" rIns="62934" bIns="3147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6" y="9429839"/>
            <a:ext cx="2945587" cy="496192"/>
          </a:xfrm>
          <a:prstGeom prst="rect">
            <a:avLst/>
          </a:prstGeom>
        </p:spPr>
        <p:txBody>
          <a:bodyPr vert="horz" lIns="62934" tIns="31470" rIns="62934" bIns="31470" rtlCol="0" anchor="b"/>
          <a:lstStyle>
            <a:lvl1pPr algn="l">
              <a:defRPr sz="8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922" y="9429839"/>
            <a:ext cx="2946674" cy="496192"/>
          </a:xfrm>
          <a:prstGeom prst="rect">
            <a:avLst/>
          </a:prstGeom>
        </p:spPr>
        <p:txBody>
          <a:bodyPr vert="horz" lIns="62934" tIns="31470" rIns="62934" bIns="31470" rtlCol="0" anchor="b"/>
          <a:lstStyle>
            <a:lvl1pPr algn="r">
              <a:defRPr sz="800"/>
            </a:lvl1pPr>
          </a:lstStyle>
          <a:p>
            <a:fld id="{76B9DF70-092B-4036-851A-8F07064ADDF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338112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50791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1pPr>
    <a:lvl2pPr marL="325396" algn="l" defTabSz="650791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2pPr>
    <a:lvl3pPr marL="650791" algn="l" defTabSz="650791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3pPr>
    <a:lvl4pPr marL="976191" algn="l" defTabSz="650791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4pPr>
    <a:lvl5pPr marL="1301591" algn="l" defTabSz="650791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5pPr>
    <a:lvl6pPr marL="1626979" algn="l" defTabSz="650791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6pPr>
    <a:lvl7pPr marL="1952388" algn="l" defTabSz="650791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7pPr>
    <a:lvl8pPr marL="2277799" algn="l" defTabSz="650791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8pPr>
    <a:lvl9pPr marL="2603185" algn="l" defTabSz="650791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960120" y="2982599"/>
            <a:ext cx="10881360" cy="205803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920240" y="5440680"/>
            <a:ext cx="8961120" cy="24536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399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798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9197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55970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1996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8395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4794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1194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9281160" y="384497"/>
            <a:ext cx="2880360" cy="819213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40080" y="384497"/>
            <a:ext cx="8427720" cy="819213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11238" y="6169664"/>
            <a:ext cx="10881360" cy="1906905"/>
          </a:xfrm>
        </p:spPr>
        <p:txBody>
          <a:bodyPr anchor="t"/>
          <a:lstStyle>
            <a:lvl1pPr algn="l">
              <a:defRPr sz="56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011238" y="4069400"/>
            <a:ext cx="10881360" cy="2100262"/>
          </a:xfrm>
        </p:spPr>
        <p:txBody>
          <a:bodyPr anchor="b"/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639926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2pPr>
            <a:lvl3pPr marL="1279852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3pPr>
            <a:lvl4pPr marL="1919778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4pPr>
            <a:lvl5pPr marL="2559705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5pPr>
            <a:lvl6pPr marL="319963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6pPr>
            <a:lvl7pPr marL="383955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7pPr>
            <a:lvl8pPr marL="4479485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8pPr>
            <a:lvl9pPr marL="511941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40080" y="2240282"/>
            <a:ext cx="5654040" cy="6336348"/>
          </a:xfrm>
        </p:spPr>
        <p:txBody>
          <a:bodyPr/>
          <a:lstStyle>
            <a:lvl1pPr>
              <a:defRPr sz="3900"/>
            </a:lvl1pPr>
            <a:lvl2pPr>
              <a:defRPr sz="34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6507480" y="2240282"/>
            <a:ext cx="5654040" cy="6336348"/>
          </a:xfrm>
        </p:spPr>
        <p:txBody>
          <a:bodyPr/>
          <a:lstStyle>
            <a:lvl1pPr>
              <a:defRPr sz="3900"/>
            </a:lvl1pPr>
            <a:lvl2pPr>
              <a:defRPr sz="3400"/>
            </a:lvl2pPr>
            <a:lvl3pPr>
              <a:defRPr sz="28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40080" y="2149158"/>
            <a:ext cx="5656263" cy="895667"/>
          </a:xfrm>
        </p:spPr>
        <p:txBody>
          <a:bodyPr anchor="b"/>
          <a:lstStyle>
            <a:lvl1pPr marL="0" indent="0">
              <a:buNone/>
              <a:defRPr sz="3400" b="1"/>
            </a:lvl1pPr>
            <a:lvl2pPr marL="639926" indent="0">
              <a:buNone/>
              <a:defRPr sz="2800" b="1"/>
            </a:lvl2pPr>
            <a:lvl3pPr marL="1279852" indent="0">
              <a:buNone/>
              <a:defRPr sz="2500" b="1"/>
            </a:lvl3pPr>
            <a:lvl4pPr marL="1919778" indent="0">
              <a:buNone/>
              <a:defRPr sz="2200" b="1"/>
            </a:lvl4pPr>
            <a:lvl5pPr marL="2559705" indent="0">
              <a:buNone/>
              <a:defRPr sz="2200" b="1"/>
            </a:lvl5pPr>
            <a:lvl6pPr marL="3199631" indent="0">
              <a:buNone/>
              <a:defRPr sz="2200" b="1"/>
            </a:lvl6pPr>
            <a:lvl7pPr marL="3839559" indent="0">
              <a:buNone/>
              <a:defRPr sz="2200" b="1"/>
            </a:lvl7pPr>
            <a:lvl8pPr marL="4479485" indent="0">
              <a:buNone/>
              <a:defRPr sz="2200" b="1"/>
            </a:lvl8pPr>
            <a:lvl9pPr marL="5119411" indent="0">
              <a:buNone/>
              <a:defRPr sz="2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640080" y="3044825"/>
            <a:ext cx="5656263" cy="5531803"/>
          </a:xfrm>
        </p:spPr>
        <p:txBody>
          <a:bodyPr/>
          <a:lstStyle>
            <a:lvl1pPr>
              <a:defRPr sz="34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503039" y="2149158"/>
            <a:ext cx="5658485" cy="895667"/>
          </a:xfrm>
        </p:spPr>
        <p:txBody>
          <a:bodyPr anchor="b"/>
          <a:lstStyle>
            <a:lvl1pPr marL="0" indent="0">
              <a:buNone/>
              <a:defRPr sz="3400" b="1"/>
            </a:lvl1pPr>
            <a:lvl2pPr marL="639926" indent="0">
              <a:buNone/>
              <a:defRPr sz="2800" b="1"/>
            </a:lvl2pPr>
            <a:lvl3pPr marL="1279852" indent="0">
              <a:buNone/>
              <a:defRPr sz="2500" b="1"/>
            </a:lvl3pPr>
            <a:lvl4pPr marL="1919778" indent="0">
              <a:buNone/>
              <a:defRPr sz="2200" b="1"/>
            </a:lvl4pPr>
            <a:lvl5pPr marL="2559705" indent="0">
              <a:buNone/>
              <a:defRPr sz="2200" b="1"/>
            </a:lvl5pPr>
            <a:lvl6pPr marL="3199631" indent="0">
              <a:buNone/>
              <a:defRPr sz="2200" b="1"/>
            </a:lvl6pPr>
            <a:lvl7pPr marL="3839559" indent="0">
              <a:buNone/>
              <a:defRPr sz="2200" b="1"/>
            </a:lvl7pPr>
            <a:lvl8pPr marL="4479485" indent="0">
              <a:buNone/>
              <a:defRPr sz="2200" b="1"/>
            </a:lvl8pPr>
            <a:lvl9pPr marL="5119411" indent="0">
              <a:buNone/>
              <a:defRPr sz="22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6503039" y="3044825"/>
            <a:ext cx="5658485" cy="5531803"/>
          </a:xfrm>
        </p:spPr>
        <p:txBody>
          <a:bodyPr/>
          <a:lstStyle>
            <a:lvl1pPr>
              <a:defRPr sz="3400"/>
            </a:lvl1pPr>
            <a:lvl2pPr>
              <a:defRPr sz="2800"/>
            </a:lvl2pPr>
            <a:lvl3pPr>
              <a:defRPr sz="250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40082" y="382270"/>
            <a:ext cx="4211638" cy="1626870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5070" y="382272"/>
            <a:ext cx="7156450" cy="8194358"/>
          </a:xfrm>
        </p:spPr>
        <p:txBody>
          <a:bodyPr/>
          <a:lstStyle>
            <a:lvl1pPr>
              <a:defRPr sz="4500"/>
            </a:lvl1pPr>
            <a:lvl2pPr>
              <a:defRPr sz="3900"/>
            </a:lvl2pPr>
            <a:lvl3pPr>
              <a:defRPr sz="34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40082" y="2009142"/>
            <a:ext cx="4211638" cy="6567488"/>
          </a:xfrm>
        </p:spPr>
        <p:txBody>
          <a:bodyPr/>
          <a:lstStyle>
            <a:lvl1pPr marL="0" indent="0">
              <a:buNone/>
              <a:defRPr sz="2000"/>
            </a:lvl1pPr>
            <a:lvl2pPr marL="639926" indent="0">
              <a:buNone/>
              <a:defRPr sz="1700"/>
            </a:lvl2pPr>
            <a:lvl3pPr marL="1279852" indent="0">
              <a:buNone/>
              <a:defRPr sz="1400"/>
            </a:lvl3pPr>
            <a:lvl4pPr marL="1919778" indent="0">
              <a:buNone/>
              <a:defRPr sz="1300"/>
            </a:lvl4pPr>
            <a:lvl5pPr marL="2559705" indent="0">
              <a:buNone/>
              <a:defRPr sz="1300"/>
            </a:lvl5pPr>
            <a:lvl6pPr marL="3199631" indent="0">
              <a:buNone/>
              <a:defRPr sz="1300"/>
            </a:lvl6pPr>
            <a:lvl7pPr marL="3839559" indent="0">
              <a:buNone/>
              <a:defRPr sz="1300"/>
            </a:lvl7pPr>
            <a:lvl8pPr marL="4479485" indent="0">
              <a:buNone/>
              <a:defRPr sz="1300"/>
            </a:lvl8pPr>
            <a:lvl9pPr marL="5119411" indent="0">
              <a:buNone/>
              <a:defRPr sz="13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09203" y="6720840"/>
            <a:ext cx="7680960" cy="793433"/>
          </a:xfrm>
        </p:spPr>
        <p:txBody>
          <a:bodyPr anchor="b"/>
          <a:lstStyle>
            <a:lvl1pPr algn="l">
              <a:defRPr sz="28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509203" y="857885"/>
            <a:ext cx="7680960" cy="5760720"/>
          </a:xfrm>
        </p:spPr>
        <p:txBody>
          <a:bodyPr/>
          <a:lstStyle>
            <a:lvl1pPr marL="0" indent="0">
              <a:buNone/>
              <a:defRPr sz="4500"/>
            </a:lvl1pPr>
            <a:lvl2pPr marL="639926" indent="0">
              <a:buNone/>
              <a:defRPr sz="3900"/>
            </a:lvl2pPr>
            <a:lvl3pPr marL="1279852" indent="0">
              <a:buNone/>
              <a:defRPr sz="3400"/>
            </a:lvl3pPr>
            <a:lvl4pPr marL="1919778" indent="0">
              <a:buNone/>
              <a:defRPr sz="2800"/>
            </a:lvl4pPr>
            <a:lvl5pPr marL="2559705" indent="0">
              <a:buNone/>
              <a:defRPr sz="2800"/>
            </a:lvl5pPr>
            <a:lvl6pPr marL="3199631" indent="0">
              <a:buNone/>
              <a:defRPr sz="2800"/>
            </a:lvl6pPr>
            <a:lvl7pPr marL="3839559" indent="0">
              <a:buNone/>
              <a:defRPr sz="2800"/>
            </a:lvl7pPr>
            <a:lvl8pPr marL="4479485" indent="0">
              <a:buNone/>
              <a:defRPr sz="2800"/>
            </a:lvl8pPr>
            <a:lvl9pPr marL="5119411" indent="0">
              <a:buNone/>
              <a:defRPr sz="28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2509203" y="7514273"/>
            <a:ext cx="7680960" cy="1126807"/>
          </a:xfrm>
        </p:spPr>
        <p:txBody>
          <a:bodyPr/>
          <a:lstStyle>
            <a:lvl1pPr marL="0" indent="0">
              <a:buNone/>
              <a:defRPr sz="2000"/>
            </a:lvl1pPr>
            <a:lvl2pPr marL="639926" indent="0">
              <a:buNone/>
              <a:defRPr sz="1700"/>
            </a:lvl2pPr>
            <a:lvl3pPr marL="1279852" indent="0">
              <a:buNone/>
              <a:defRPr sz="1400"/>
            </a:lvl3pPr>
            <a:lvl4pPr marL="1919778" indent="0">
              <a:buNone/>
              <a:defRPr sz="1300"/>
            </a:lvl4pPr>
            <a:lvl5pPr marL="2559705" indent="0">
              <a:buNone/>
              <a:defRPr sz="1300"/>
            </a:lvl5pPr>
            <a:lvl6pPr marL="3199631" indent="0">
              <a:buNone/>
              <a:defRPr sz="1300"/>
            </a:lvl6pPr>
            <a:lvl7pPr marL="3839559" indent="0">
              <a:buNone/>
              <a:defRPr sz="1300"/>
            </a:lvl7pPr>
            <a:lvl8pPr marL="4479485" indent="0">
              <a:buNone/>
              <a:defRPr sz="1300"/>
            </a:lvl8pPr>
            <a:lvl9pPr marL="5119411" indent="0">
              <a:buNone/>
              <a:defRPr sz="13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40080" y="384493"/>
            <a:ext cx="11521440" cy="1600200"/>
          </a:xfrm>
          <a:prstGeom prst="rect">
            <a:avLst/>
          </a:prstGeom>
        </p:spPr>
        <p:txBody>
          <a:bodyPr vert="horz" lIns="127985" tIns="63994" rIns="127985" bIns="63994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40080" y="2240282"/>
            <a:ext cx="11521440" cy="6336348"/>
          </a:xfrm>
          <a:prstGeom prst="rect">
            <a:avLst/>
          </a:prstGeom>
        </p:spPr>
        <p:txBody>
          <a:bodyPr vert="horz" lIns="127985" tIns="63994" rIns="127985" bIns="63994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640080" y="8898894"/>
            <a:ext cx="2987040" cy="511175"/>
          </a:xfrm>
          <a:prstGeom prst="rect">
            <a:avLst/>
          </a:prstGeom>
        </p:spPr>
        <p:txBody>
          <a:bodyPr vert="horz" lIns="127985" tIns="63994" rIns="127985" bIns="63994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11A572-9F36-49A3-9492-1F9DB666A787}" type="datetimeFigureOut">
              <a:rPr lang="ru-RU" smtClean="0"/>
              <a:pPr/>
              <a:t>07.05.2024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373880" y="8898894"/>
            <a:ext cx="4053840" cy="511175"/>
          </a:xfrm>
          <a:prstGeom prst="rect">
            <a:avLst/>
          </a:prstGeom>
        </p:spPr>
        <p:txBody>
          <a:bodyPr vert="horz" lIns="127985" tIns="63994" rIns="127985" bIns="63994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9174480" y="8898894"/>
            <a:ext cx="2987040" cy="511175"/>
          </a:xfrm>
          <a:prstGeom prst="rect">
            <a:avLst/>
          </a:prstGeom>
        </p:spPr>
        <p:txBody>
          <a:bodyPr vert="horz" lIns="127985" tIns="63994" rIns="127985" bIns="63994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FE71E9-88A8-41B3-B126-6041B27BA409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1279852" rtl="0" eaLnBrk="1" latinLnBrk="0" hangingPunct="1">
        <a:spcBef>
          <a:spcPct val="0"/>
        </a:spcBef>
        <a:buNone/>
        <a:defRPr sz="6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79945" indent="-479945" algn="l" defTabSz="1279852" rtl="0" eaLnBrk="1" latinLnBrk="0" hangingPunct="1">
        <a:spcBef>
          <a:spcPct val="20000"/>
        </a:spcBef>
        <a:buFont typeface="Arial" pitchFamily="34" charset="0"/>
        <a:buChar char="•"/>
        <a:defRPr sz="4500" kern="1200">
          <a:solidFill>
            <a:schemeClr val="tx1"/>
          </a:solidFill>
          <a:latin typeface="+mn-lt"/>
          <a:ea typeface="+mn-ea"/>
          <a:cs typeface="+mn-cs"/>
        </a:defRPr>
      </a:lvl1pPr>
      <a:lvl2pPr marL="1039881" indent="-399953" algn="l" defTabSz="1279852" rtl="0" eaLnBrk="1" latinLnBrk="0" hangingPunct="1">
        <a:spcBef>
          <a:spcPct val="20000"/>
        </a:spcBef>
        <a:buFont typeface="Arial" pitchFamily="34" charset="0"/>
        <a:buChar char="–"/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599816" indent="-319963" algn="l" defTabSz="1279852" rtl="0" eaLnBrk="1" latinLnBrk="0" hangingPunct="1">
        <a:spcBef>
          <a:spcPct val="20000"/>
        </a:spcBef>
        <a:buFont typeface="Arial" pitchFamily="34" charset="0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3pPr>
      <a:lvl4pPr marL="2239742" indent="-319963" algn="l" defTabSz="1279852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2879668" indent="-319963" algn="l" defTabSz="1279852" rtl="0" eaLnBrk="1" latinLnBrk="0" hangingPunct="1">
        <a:spcBef>
          <a:spcPct val="20000"/>
        </a:spcBef>
        <a:buFont typeface="Arial" pitchFamily="34" charset="0"/>
        <a:buChar char="»"/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3519594" indent="-319963" algn="l" defTabSz="1279852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4159520" indent="-319963" algn="l" defTabSz="1279852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449" indent="-319963" algn="l" defTabSz="1279852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5439375" indent="-319963" algn="l" defTabSz="1279852" rtl="0" eaLnBrk="1" latinLnBrk="0" hangingPunct="1">
        <a:spcBef>
          <a:spcPct val="20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1279852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39926" algn="l" defTabSz="1279852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79852" algn="l" defTabSz="1279852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19778" algn="l" defTabSz="1279852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59705" algn="l" defTabSz="1279852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99631" algn="l" defTabSz="1279852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39559" algn="l" defTabSz="1279852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79485" algn="l" defTabSz="1279852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119411" algn="l" defTabSz="1279852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Содержимое 2"/>
          <p:cNvSpPr txBox="1">
            <a:spLocks/>
          </p:cNvSpPr>
          <p:nvPr/>
        </p:nvSpPr>
        <p:spPr>
          <a:xfrm>
            <a:off x="542884" y="442882"/>
            <a:ext cx="11858708" cy="500066"/>
          </a:xfrm>
          <a:prstGeom prst="rect">
            <a:avLst/>
          </a:prstGeom>
        </p:spPr>
        <p:txBody>
          <a:bodyPr vert="horz" lIns="91106" tIns="45557" rIns="91106" bIns="45557" rtlCol="0">
            <a:noAutofit/>
          </a:bodyPr>
          <a:lstStyle/>
          <a:p>
            <a:pPr marL="341650" lvl="0" indent="-341650" algn="ctr">
              <a:spcBef>
                <a:spcPct val="20000"/>
              </a:spcBef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Информация об обращениях граждан, поступивших в Администрацию города Вологды на имя Мэра города Вологды</a:t>
            </a:r>
            <a:endParaRPr kumimoji="0" lang="ru-RU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Диаграмма 3"/>
          <p:cNvGraphicFramePr>
            <a:graphicFrameLocks/>
          </p:cNvGraphicFramePr>
          <p:nvPr/>
        </p:nvGraphicFramePr>
        <p:xfrm>
          <a:off x="62801" y="1525625"/>
          <a:ext cx="12675998" cy="65499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одержимое 2"/>
          <p:cNvSpPr txBox="1">
            <a:spLocks/>
          </p:cNvSpPr>
          <p:nvPr/>
        </p:nvSpPr>
        <p:spPr>
          <a:xfrm>
            <a:off x="542884" y="728634"/>
            <a:ext cx="11715832" cy="8032406"/>
          </a:xfrm>
          <a:prstGeom prst="rect">
            <a:avLst/>
          </a:prstGeom>
        </p:spPr>
        <p:txBody>
          <a:bodyPr vert="horz" lIns="127985" tIns="63994" rIns="127985" bIns="63994" rtlCol="0">
            <a:noAutofit/>
          </a:bodyPr>
          <a:lstStyle/>
          <a:p>
            <a:pPr marL="479945" lvl="0" indent="-479945" defTabSz="1279852">
              <a:spcBef>
                <a:spcPct val="20000"/>
              </a:spcBef>
              <a:defRPr/>
            </a:pPr>
            <a:r>
              <a:rPr lang="ru-RU" sz="1300" b="1" dirty="0" smtClean="0">
                <a:latin typeface="Times New Roman" pitchFamily="18" charset="0"/>
                <a:cs typeface="Times New Roman" pitchFamily="18" charset="0"/>
              </a:rPr>
              <a:t>Примечание («пики» количества обращений):</a:t>
            </a:r>
          </a:p>
          <a:p>
            <a:pPr marL="479945" lvl="0" indent="-479945" defTabSz="1279852">
              <a:spcBef>
                <a:spcPct val="20000"/>
              </a:spcBef>
              <a:defRPr/>
            </a:pPr>
            <a:r>
              <a:rPr lang="ru-RU" sz="13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2024год </a:t>
            </a:r>
            <a:endParaRPr lang="ru-RU" sz="1300" b="1" dirty="0" smtClean="0">
              <a:latin typeface="Times New Roman" pitchFamily="18" charset="0"/>
              <a:cs typeface="Times New Roman" pitchFamily="18" charset="0"/>
            </a:endParaRPr>
          </a:p>
          <a:p>
            <a:pPr marL="479945" indent="-479945" algn="just" defTabSz="1279852">
              <a:spcBef>
                <a:spcPct val="20000"/>
              </a:spcBef>
              <a:defRPr/>
            </a:pPr>
            <a:r>
              <a:rPr lang="ru-RU" sz="1300" b="1" dirty="0" smtClean="0">
                <a:latin typeface="Times New Roman" pitchFamily="18" charset="0"/>
                <a:cs typeface="Times New Roman" pitchFamily="18" charset="0"/>
              </a:rPr>
              <a:t>январь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13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660</a:t>
            </a:r>
            <a:r>
              <a:rPr lang="ru-RU" sz="13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обращений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): уборка снега и наледи – 114 обр., нормализация теплоснабжения – 67 обр., организация транспортного обслуживания населения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36 обр., устройство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и восстановление уличного освещения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17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устранение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причин протекания кровли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домов – 11 обр., ремонт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дворовых территории – 10 обр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., нормализация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водоснабжения –  9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демонтаж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установка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остановочных комплексов на территории города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Вологды –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4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предоставление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выплат за прохождение службы по контракту участникам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СВО – 3 обр.,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оказание помощи семье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участника СВО – 3 обр.;</a:t>
            </a:r>
          </a:p>
          <a:p>
            <a:pPr marL="479945" indent="-479945" algn="just" defTabSz="1279852">
              <a:spcBef>
                <a:spcPct val="20000"/>
              </a:spcBef>
              <a:defRPr/>
            </a:pPr>
            <a:r>
              <a:rPr lang="ru-RU" sz="1300" b="1" dirty="0" smtClean="0">
                <a:latin typeface="Times New Roman" pitchFamily="18" charset="0"/>
                <a:cs typeface="Times New Roman" pitchFamily="18" charset="0"/>
              </a:rPr>
              <a:t>февраль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13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608</a:t>
            </a:r>
            <a:r>
              <a:rPr lang="ru-RU" sz="13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обращений): уборка снега и наледи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95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нормализация водоснабжения –  33 обр., нормализация теплоснабжения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28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ремонт дворовых территории – 18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устройство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и восстановление уличного освещения – 17 обр., организация транспортного обслуживания населения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15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повышение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тарифа за содержание жилого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помещения – 10 обр.,  устранение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причин протекания кровли домов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15 обр., нормализация работы ливневой канализации – 7 обр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нормализация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горячего водоснабжения в микрорайоне Прилуки,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качество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воды,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деятельность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АО "</a:t>
            </a:r>
            <a:r>
              <a:rPr lang="ru-RU" sz="1300" dirty="0" err="1">
                <a:latin typeface="Times New Roman" pitchFamily="18" charset="0"/>
                <a:cs typeface="Times New Roman" pitchFamily="18" charset="0"/>
              </a:rPr>
              <a:t>Вологдагортеплосеть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"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 - 5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строительство МКД по улице Ленинградской в непосредственной близости от МДОУ №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96 – 4 обр., оказание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помощи семье участника СВО – 6 обр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., 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предоставление выплат за прохождение службы по контракту участникам СВО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1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демонтаж и установка остановочных комплексов на территории города Вологды – 3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обр.;</a:t>
            </a:r>
          </a:p>
          <a:p>
            <a:pPr marL="479945" indent="-479945" algn="just" defTabSz="1279852">
              <a:spcBef>
                <a:spcPct val="20000"/>
              </a:spcBef>
              <a:defRPr/>
            </a:pPr>
            <a:r>
              <a:rPr lang="ru-RU" sz="1300" b="1" dirty="0" smtClean="0">
                <a:latin typeface="Times New Roman" pitchFamily="18" charset="0"/>
                <a:cs typeface="Times New Roman" pitchFamily="18" charset="0"/>
              </a:rPr>
              <a:t>март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13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753</a:t>
            </a:r>
            <a:r>
              <a:rPr lang="ru-RU" sz="13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обращения):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уборка снега и наледи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84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., ремонт дорожного полотна по улицам на территории города Вологды – 42 обр.,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организация транспортного обслуживания населения – 34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нормализация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водоснабжения – 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24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ремонт дворовых территории – 21 обр., устройство и восстановление уличного освещения – 21 обр., устранение причин протекания кровли домов –  21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нормализация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теплоснабжения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20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нормализация работы ливневой канализации – 19 обр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.,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оказание помощи участникам СВО – 8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повышение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тарифа за содержание жилого помещения – 6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строительство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МКД по улице Ленинградской в непосредственной близости от МДОУ №96 – 4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соблюдение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градостроительных нормативов при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строительстве 16-этажного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МКД в непосредственной близости от дома №33Б по улице </a:t>
            </a:r>
            <a:r>
              <a:rPr lang="ru-RU" sz="1300" dirty="0" err="1">
                <a:latin typeface="Times New Roman" pitchFamily="18" charset="0"/>
                <a:cs typeface="Times New Roman" pitchFamily="18" charset="0"/>
              </a:rPr>
              <a:t>Фрязиновской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отмена строительства, устройство </a:t>
            </a:r>
            <a:r>
              <a:rPr lang="ru-RU" sz="1300" dirty="0" err="1">
                <a:latin typeface="Times New Roman" pitchFamily="18" charset="0"/>
                <a:cs typeface="Times New Roman" pitchFamily="18" charset="0"/>
              </a:rPr>
              <a:t>ФОКОТа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 или спортивного комплекса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 - 4 обр., демонтаж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и установка остановочных комплексов на территории города Вологды – 3 обр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.;</a:t>
            </a:r>
          </a:p>
          <a:p>
            <a:pPr marL="479945" indent="-479945" algn="just" defTabSz="1279852">
              <a:spcBef>
                <a:spcPct val="20000"/>
              </a:spcBef>
              <a:defRPr/>
            </a:pPr>
            <a:r>
              <a:rPr lang="ru-RU" sz="1300" b="1" dirty="0" smtClean="0">
                <a:latin typeface="Times New Roman" pitchFamily="18" charset="0"/>
                <a:cs typeface="Times New Roman" pitchFamily="18" charset="0"/>
              </a:rPr>
              <a:t>апрель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13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1188</a:t>
            </a:r>
            <a:r>
              <a:rPr lang="ru-RU" sz="13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обращений): ремонт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дорожного полотна по улицам на территории города Вологды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– 124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ремонт дворовых территории – 53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организация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транспортного обслуживания населения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47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капитальный ремонт дорожного полотна, устройство уличного освещения на участке от улицы </a:t>
            </a:r>
            <a:r>
              <a:rPr lang="ru-RU" sz="1300" dirty="0" err="1">
                <a:latin typeface="Times New Roman" pitchFamily="18" charset="0"/>
                <a:cs typeface="Times New Roman" pitchFamily="18" charset="0"/>
              </a:rPr>
              <a:t>Баранковской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 до с/о "Розочка", ямочный ремонт дороги в летний период, установка остановочных комплексов – 35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нормализация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работы ливневой канализации – 35 обр.,</a:t>
            </a:r>
            <a:r>
              <a:rPr lang="ru-RU" sz="13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устройство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и восстановление уличного освещения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32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строительство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моста в створе Флотского переулка,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выбор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места размещения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– 31 обр., строительство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50-метрового бассейна на территории города Вологды,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организация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тренировки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спортсменов – 25 обр., </a:t>
            </a:r>
            <a:r>
              <a:rPr lang="ru-RU" sz="1300" dirty="0" err="1" smtClean="0">
                <a:latin typeface="Times New Roman" pitchFamily="18" charset="0"/>
                <a:cs typeface="Times New Roman" pitchFamily="18" charset="0"/>
              </a:rPr>
              <a:t>кронирование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 и спил деревьев – 23 обр., нормализация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теплоснабжения –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19 обр.,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устранение причин протекания кровли домов –  13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отключение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горячего водоснабжения в летний период 2024 года на срок более 14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дней – 12 обр., ремонт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дорожного полотна по улице Граничной до СНТ "Сохатый", "Разлив", "Медик", строительство тротуаров, организация уличного освещения – 11 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газификация – 10 обр., нормализация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водоснабжения –  9 обр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., соблюдение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градостроительных нормативов при строительстве 16-этажного МКД в непосредственной близости от дома №33Б по улице </a:t>
            </a:r>
            <a:r>
              <a:rPr lang="ru-RU" sz="1300" dirty="0" err="1">
                <a:latin typeface="Times New Roman" pitchFamily="18" charset="0"/>
                <a:cs typeface="Times New Roman" pitchFamily="18" charset="0"/>
              </a:rPr>
              <a:t>Фрязиновской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, отмена строительства, устройство </a:t>
            </a:r>
            <a:r>
              <a:rPr lang="ru-RU" sz="1300" dirty="0" err="1">
                <a:latin typeface="Times New Roman" pitchFamily="18" charset="0"/>
                <a:cs typeface="Times New Roman" pitchFamily="18" charset="0"/>
              </a:rPr>
              <a:t>ФОКОТа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 или спортивного комплекса  -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8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обр.,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установка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вышки сотовой связи ООО "Т2 </a:t>
            </a:r>
            <a:r>
              <a:rPr lang="ru-RU" sz="1300" dirty="0" err="1">
                <a:latin typeface="Times New Roman" pitchFamily="18" charset="0"/>
                <a:cs typeface="Times New Roman" pitchFamily="18" charset="0"/>
              </a:rPr>
              <a:t>Мобайл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" по улице </a:t>
            </a:r>
            <a:r>
              <a:rPr lang="ru-RU" sz="1300" dirty="0" err="1" smtClean="0">
                <a:latin typeface="Times New Roman" pitchFamily="18" charset="0"/>
                <a:cs typeface="Times New Roman" pitchFamily="18" charset="0"/>
              </a:rPr>
              <a:t>Чернышовской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 – 8 обр., организация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поливомоечных работ на улично-дорожной сети города 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Вологды – 7 обр., оказание </a:t>
            </a:r>
            <a:r>
              <a:rPr lang="ru-RU" sz="1300" dirty="0">
                <a:latin typeface="Times New Roman" pitchFamily="18" charset="0"/>
                <a:cs typeface="Times New Roman" pitchFamily="18" charset="0"/>
              </a:rPr>
              <a:t>помощи участникам СВО – 5 обр</a:t>
            </a:r>
            <a:r>
              <a:rPr lang="ru-RU" sz="13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1300" dirty="0">
              <a:latin typeface="Times New Roman" pitchFamily="18" charset="0"/>
              <a:cs typeface="Times New Roman" pitchFamily="18" charset="0"/>
            </a:endParaRPr>
          </a:p>
          <a:p>
            <a:pPr marL="479945" indent="-479945" algn="just" defTabSz="1279852">
              <a:spcBef>
                <a:spcPct val="20000"/>
              </a:spcBef>
              <a:defRPr/>
            </a:pPr>
            <a:endParaRPr lang="ru-RU" sz="1300" dirty="0" smtClean="0">
              <a:latin typeface="Times New Roman" pitchFamily="18" charset="0"/>
              <a:cs typeface="Times New Roman" pitchFamily="18" charset="0"/>
            </a:endParaRPr>
          </a:p>
          <a:p>
            <a:pPr marL="479945" lvl="0" indent="-479945" defTabSz="1279852">
              <a:spcBef>
                <a:spcPct val="20000"/>
              </a:spcBef>
              <a:defRPr/>
            </a:pPr>
            <a:endParaRPr lang="ru-RU" sz="1300" dirty="0" smtClean="0">
              <a:latin typeface="Times New Roman" pitchFamily="18" charset="0"/>
              <a:cs typeface="Times New Roman" pitchFamily="18" charset="0"/>
            </a:endParaRPr>
          </a:p>
          <a:p>
            <a:pPr marL="479945" lvl="0" indent="-479945" defTabSz="1279852">
              <a:spcBef>
                <a:spcPct val="20000"/>
              </a:spcBef>
              <a:defRPr/>
            </a:pPr>
            <a:endParaRPr lang="ru-RU" sz="1300" dirty="0" smtClean="0">
              <a:latin typeface="Times New Roman" pitchFamily="18" charset="0"/>
              <a:cs typeface="Times New Roman" pitchFamily="18" charset="0"/>
            </a:endParaRPr>
          </a:p>
          <a:p>
            <a:pPr marL="479945" lvl="0" indent="-479945" defTabSz="1279852">
              <a:spcBef>
                <a:spcPct val="20000"/>
              </a:spcBef>
              <a:defRPr/>
            </a:pPr>
            <a:endParaRPr lang="ru-RU" sz="1300" dirty="0" smtClean="0">
              <a:latin typeface="Times New Roman" pitchFamily="18" charset="0"/>
              <a:cs typeface="Times New Roman" pitchFamily="18" charset="0"/>
            </a:endParaRPr>
          </a:p>
          <a:p>
            <a:pPr marL="479945" lvl="0" indent="-479945" defTabSz="1279852">
              <a:spcBef>
                <a:spcPct val="20000"/>
              </a:spcBef>
              <a:defRPr/>
            </a:pPr>
            <a:endParaRPr lang="ru-RU" sz="13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50174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30947</TotalTime>
  <Words>709</Words>
  <Application>Microsoft Office PowerPoint</Application>
  <PresentationFormat>A3 (297x420 мм)</PresentationFormat>
  <Paragraphs>46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Администрация города Вологда Управление делами</dc:title>
  <dc:creator>Mihaylov_AN</dc:creator>
  <cp:lastModifiedBy>Цацуро Юлия Сергеевна</cp:lastModifiedBy>
  <cp:revision>2921</cp:revision>
  <cp:lastPrinted>2016-02-02T09:41:25Z</cp:lastPrinted>
  <dcterms:created xsi:type="dcterms:W3CDTF">2010-10-29T05:37:50Z</dcterms:created>
  <dcterms:modified xsi:type="dcterms:W3CDTF">2024-05-07T05:16:10Z</dcterms:modified>
</cp:coreProperties>
</file>